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5.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6.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7.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8.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theme/theme9.xml" ContentType="application/vnd.openxmlformats-officedocument.theme+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8" r:id="rId5"/>
    <p:sldMasterId id="2147483749" r:id="rId6"/>
    <p:sldMasterId id="2147483765" r:id="rId7"/>
    <p:sldMasterId id="2147483804" r:id="rId8"/>
    <p:sldMasterId id="2147483997" r:id="rId9"/>
    <p:sldMasterId id="2147484055" r:id="rId10"/>
    <p:sldMasterId id="2147484067" r:id="rId11"/>
    <p:sldMasterId id="2147484097" r:id="rId12"/>
    <p:sldMasterId id="2147484125" r:id="rId13"/>
  </p:sldMasterIdLst>
  <p:notesMasterIdLst>
    <p:notesMasterId r:id="rId26"/>
  </p:notesMasterIdLst>
  <p:handoutMasterIdLst>
    <p:handoutMasterId r:id="rId27"/>
  </p:handoutMasterIdLst>
  <p:sldIdLst>
    <p:sldId id="295" r:id="rId14"/>
    <p:sldId id="2147482199" r:id="rId15"/>
    <p:sldId id="2147482170" r:id="rId16"/>
    <p:sldId id="2147482220" r:id="rId17"/>
    <p:sldId id="664" r:id="rId18"/>
    <p:sldId id="670" r:id="rId19"/>
    <p:sldId id="2147482184" r:id="rId20"/>
    <p:sldId id="685" r:id="rId21"/>
    <p:sldId id="2147482192" r:id="rId22"/>
    <p:sldId id="2147482198" r:id="rId23"/>
    <p:sldId id="256" r:id="rId24"/>
    <p:sldId id="214747188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E9AD02-B0D5-62B8-01F8-A48D8E0FE90B}" name="Custers, Ilse | Lygature" initials="CL" userId="S::ilse.custers_lygature.org#ext#@lygatureprojectplaza.onmicrosoft.com::6b3a4e66-14b8-4e87-8e4c-98a7f887842f" providerId="AD"/>
  <p188:author id="{ECE1CB02-80B8-81A2-D278-718663491460}" name="Bokslag, J.C. (Johan)" initials="JB" userId="S::j.c.bokslag@umcutrecht.nl::8bd8ca19-79c9-4ced-9498-bc7d6f22e4a1" providerId="AD"/>
  <p188:author id="{7219752D-0582-FFEA-A035-E9960D827A03}" name="Onland-Moret, N.C. (Charlotte)" initials="CM" userId="S::n.c.onland@umcutrecht.nl::8168e51d-1f64-4534-a1c2-d86575c115ed" providerId="AD"/>
  <p188:author id="{73497776-046F-723C-740A-B029BF86C332}" name="Moons, K.G.M. (Carl)" initials="CM" userId="S::k.g.m.moons@umcutrecht.nl::1eb36354-65a7-4a83-ac35-e4783cfd2093" providerId="AD"/>
  <p188:author id="{DEE20EF2-166A-B81C-2AAF-0F361117E219}" name="Schuit, E. (Ewoud)" initials="ES" userId="S::e.schuit@umcutrecht.nl::3396b6d7-9bd6-4bca-892c-b6b9941b332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5" clrIdx="0">
    <p:extLst>
      <p:ext uri="{19B8F6BF-5375-455C-9EA6-DF929625EA0E}">
        <p15:presenceInfo xmlns:p15="http://schemas.microsoft.com/office/powerpoint/2012/main" userId="Microsoft Office User" providerId="None"/>
      </p:ext>
    </p:extLst>
  </p:cmAuthor>
  <p:cmAuthor id="2" name="Marlous van Rossum-Willems" initials="MvRW" lastIdx="23" clrIdx="1">
    <p:extLst>
      <p:ext uri="{19B8F6BF-5375-455C-9EA6-DF929625EA0E}">
        <p15:presenceInfo xmlns:p15="http://schemas.microsoft.com/office/powerpoint/2012/main" userId="S::marlous@dietweebv.onmicrosoft.com::744de9d7-985c-47d3-ae2a-929b9bd79483" providerId="AD"/>
      </p:ext>
    </p:extLst>
  </p:cmAuthor>
  <p:cmAuthor id="3" name="CAV.nl" initials="CAV" lastIdx="27" clrIdx="2">
    <p:extLst>
      <p:ext uri="{19B8F6BF-5375-455C-9EA6-DF929625EA0E}">
        <p15:presenceInfo xmlns:p15="http://schemas.microsoft.com/office/powerpoint/2012/main" userId="CAV.n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BAE6"/>
    <a:srgbClr val="FFFFFF"/>
    <a:srgbClr val="F2AA84"/>
    <a:srgbClr val="C04F14"/>
    <a:srgbClr val="DA2C02"/>
    <a:srgbClr val="CA2900"/>
    <a:srgbClr val="B22401"/>
    <a:srgbClr val="004285"/>
    <a:srgbClr val="C5DCF4"/>
    <a:srgbClr val="79A2CA"/>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737" autoAdjust="0"/>
    <p:restoredTop sz="95068" autoAdjust="0"/>
  </p:normalViewPr>
  <p:slideViewPr>
    <p:cSldViewPr snapToGrid="0">
      <p:cViewPr varScale="1">
        <p:scale>
          <a:sx n="121" d="100"/>
          <a:sy n="121" d="100"/>
        </p:scale>
        <p:origin x="848" y="312"/>
      </p:cViewPr>
      <p:guideLst>
        <p:guide orient="horz" pos="2160"/>
        <p:guide pos="3840"/>
      </p:guideLst>
    </p:cSldViewPr>
  </p:slideViewPr>
  <p:outlineViewPr>
    <p:cViewPr>
      <p:scale>
        <a:sx n="33" d="100"/>
        <a:sy n="33" d="100"/>
      </p:scale>
      <p:origin x="0" y="-1212"/>
    </p:cViewPr>
  </p:outlineViewPr>
  <p:notesTextViewPr>
    <p:cViewPr>
      <p:scale>
        <a:sx n="3" d="2"/>
        <a:sy n="3" d="2"/>
      </p:scale>
      <p:origin x="0" y="0"/>
    </p:cViewPr>
  </p:notesTextViewPr>
  <p:sorterViewPr>
    <p:cViewPr>
      <p:scale>
        <a:sx n="90" d="100"/>
        <a:sy n="90" d="100"/>
      </p:scale>
      <p:origin x="0" y="0"/>
    </p:cViewPr>
  </p:sorterViewPr>
  <p:notesViewPr>
    <p:cSldViewPr snapToGrid="0">
      <p:cViewPr varScale="1">
        <p:scale>
          <a:sx n="88" d="100"/>
          <a:sy n="88" d="100"/>
        </p:scale>
        <p:origin x="412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8.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commentAuthors" Target="commentAuthors.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Master" Target="slideMasters/slideMaster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werkblad.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rgbClr val="FF8585"/>
              </a:solidFill>
              <a:ln w="19050">
                <a:solidFill>
                  <a:schemeClr val="lt1"/>
                </a:solidFill>
              </a:ln>
              <a:effectLst/>
            </c:spPr>
            <c:extLst>
              <c:ext xmlns:c16="http://schemas.microsoft.com/office/drawing/2014/chart" uri="{C3380CC4-5D6E-409C-BE32-E72D297353CC}">
                <c16:uniqueId val="{00000001-0A11-5641-8381-755AA37A1554}"/>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3-0A11-5641-8381-755AA37A1554}"/>
              </c:ext>
            </c:extLst>
          </c:dPt>
          <c:dPt>
            <c:idx val="2"/>
            <c:bubble3D val="0"/>
            <c:spPr>
              <a:solidFill>
                <a:srgbClr val="F2AA84"/>
              </a:solidFill>
              <a:ln w="19050">
                <a:solidFill>
                  <a:schemeClr val="lt1"/>
                </a:solidFill>
              </a:ln>
              <a:effectLst/>
            </c:spPr>
            <c:extLst>
              <c:ext xmlns:c16="http://schemas.microsoft.com/office/drawing/2014/chart" uri="{C3380CC4-5D6E-409C-BE32-E72D297353CC}">
                <c16:uniqueId val="{00000005-0A11-5641-8381-755AA37A1554}"/>
              </c:ext>
            </c:extLst>
          </c:dPt>
          <c:dPt>
            <c:idx val="3"/>
            <c:bubble3D val="0"/>
            <c:spPr>
              <a:solidFill>
                <a:srgbClr val="78D2BD"/>
              </a:solidFill>
              <a:ln w="19050">
                <a:solidFill>
                  <a:schemeClr val="lt1"/>
                </a:solidFill>
              </a:ln>
              <a:effectLst/>
            </c:spPr>
            <c:extLst>
              <c:ext xmlns:c16="http://schemas.microsoft.com/office/drawing/2014/chart" uri="{C3380CC4-5D6E-409C-BE32-E72D297353CC}">
                <c16:uniqueId val="{00000007-0A11-5641-8381-755AA37A1554}"/>
              </c:ext>
            </c:extLst>
          </c:dPt>
          <c:dPt>
            <c:idx val="4"/>
            <c:bubble3D val="0"/>
            <c:spPr>
              <a:solidFill>
                <a:srgbClr val="EA7131"/>
              </a:solidFill>
              <a:ln w="19050">
                <a:solidFill>
                  <a:schemeClr val="lt1"/>
                </a:solidFill>
              </a:ln>
              <a:effectLst/>
            </c:spPr>
            <c:extLst>
              <c:ext xmlns:c16="http://schemas.microsoft.com/office/drawing/2014/chart" uri="{C3380CC4-5D6E-409C-BE32-E72D297353CC}">
                <c16:uniqueId val="{00000009-0A11-5641-8381-755AA37A1554}"/>
              </c:ext>
            </c:extLst>
          </c:dPt>
          <c:dPt>
            <c:idx val="5"/>
            <c:bubble3D val="0"/>
            <c:spPr>
              <a:solidFill>
                <a:schemeClr val="accent1">
                  <a:lumMod val="40000"/>
                  <a:lumOff val="60000"/>
                </a:schemeClr>
              </a:solidFill>
              <a:ln w="19050">
                <a:solidFill>
                  <a:schemeClr val="lt1"/>
                </a:solidFill>
              </a:ln>
              <a:effectLst/>
            </c:spPr>
            <c:extLst>
              <c:ext xmlns:c16="http://schemas.microsoft.com/office/drawing/2014/chart" uri="{C3380CC4-5D6E-409C-BE32-E72D297353CC}">
                <c16:uniqueId val="{0000000B-0A11-5641-8381-755AA37A1554}"/>
              </c:ext>
            </c:extLst>
          </c:dPt>
          <c:dPt>
            <c:idx val="6"/>
            <c:bubble3D val="0"/>
            <c:spPr>
              <a:solidFill>
                <a:srgbClr val="43C1A3"/>
              </a:solidFill>
              <a:ln w="19050">
                <a:solidFill>
                  <a:schemeClr val="lt1"/>
                </a:solidFill>
              </a:ln>
              <a:effectLst/>
            </c:spPr>
            <c:extLst>
              <c:ext xmlns:c16="http://schemas.microsoft.com/office/drawing/2014/chart" uri="{C3380CC4-5D6E-409C-BE32-E72D297353CC}">
                <c16:uniqueId val="{0000000D-0A11-5641-8381-755AA37A1554}"/>
              </c:ext>
            </c:extLst>
          </c:dPt>
          <c:cat>
            <c:strRef>
              <c:f>Sheet1!$A$2:$A$8</c:f>
              <c:strCache>
                <c:ptCount val="4"/>
                <c:pt idx="0">
                  <c:v>1st Qtr</c:v>
                </c:pt>
                <c:pt idx="1">
                  <c:v>2nd Qtr</c:v>
                </c:pt>
                <c:pt idx="2">
                  <c:v>3rd Qtr</c:v>
                </c:pt>
                <c:pt idx="3">
                  <c:v>4th Qtr</c:v>
                </c:pt>
              </c:strCache>
            </c:strRef>
          </c:cat>
          <c:val>
            <c:numRef>
              <c:f>Sheet1!$B$2:$B$8</c:f>
              <c:numCache>
                <c:formatCode>General</c:formatCode>
                <c:ptCount val="7"/>
                <c:pt idx="0">
                  <c:v>0.14285714285714285</c:v>
                </c:pt>
                <c:pt idx="1">
                  <c:v>0.14285714285714285</c:v>
                </c:pt>
                <c:pt idx="2">
                  <c:v>0.14285714285714285</c:v>
                </c:pt>
                <c:pt idx="3">
                  <c:v>0.14285714285714285</c:v>
                </c:pt>
                <c:pt idx="4">
                  <c:v>0.14285714285714285</c:v>
                </c:pt>
                <c:pt idx="5">
                  <c:v>0.14285714285714285</c:v>
                </c:pt>
                <c:pt idx="6">
                  <c:v>0.14285714285714285</c:v>
                </c:pt>
              </c:numCache>
            </c:numRef>
          </c:val>
          <c:extLst>
            <c:ext xmlns:c16="http://schemas.microsoft.com/office/drawing/2014/chart" uri="{C3380CC4-5D6E-409C-BE32-E72D297353CC}">
              <c16:uniqueId val="{0000000E-0A11-5641-8381-755AA37A1554}"/>
            </c:ext>
          </c:extLst>
        </c:ser>
        <c:dLbls>
          <c:showLegendKey val="0"/>
          <c:showVal val="0"/>
          <c:showCatName val="0"/>
          <c:showSerName val="0"/>
          <c:showPercent val="0"/>
          <c:showBubbleSize val="0"/>
          <c:showLeaderLines val="1"/>
        </c:dLbls>
        <c:firstSliceAng val="0"/>
        <c:holeSize val="56"/>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CAB8308-0B5F-4FD1-A22C-64E03B019B4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a:extLst>
              <a:ext uri="{FF2B5EF4-FFF2-40B4-BE49-F238E27FC236}">
                <a16:creationId xmlns:a16="http://schemas.microsoft.com/office/drawing/2014/main" id="{CB20AD31-8954-4DA8-B0A3-0046B0627AA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7CF39EF-5AB7-4014-9F5F-EB58495B10D6}" type="datetimeFigureOut">
              <a:rPr lang="nl-NL" smtClean="0"/>
              <a:t>30-07-2026</a:t>
            </a:fld>
            <a:endParaRPr lang="nl-NL"/>
          </a:p>
        </p:txBody>
      </p:sp>
      <p:sp>
        <p:nvSpPr>
          <p:cNvPr id="4" name="Footer Placeholder 3">
            <a:extLst>
              <a:ext uri="{FF2B5EF4-FFF2-40B4-BE49-F238E27FC236}">
                <a16:creationId xmlns:a16="http://schemas.microsoft.com/office/drawing/2014/main" id="{C02A9E75-6852-4F54-A1DD-1CC8035FBB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Slide Number Placeholder 4">
            <a:extLst>
              <a:ext uri="{FF2B5EF4-FFF2-40B4-BE49-F238E27FC236}">
                <a16:creationId xmlns:a16="http://schemas.microsoft.com/office/drawing/2014/main" id="{783D0F4D-BC9C-41E7-9255-73E652E6857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57A0ECC-5D03-407C-A91C-F8B708F00133}" type="slidenum">
              <a:rPr lang="nl-NL" smtClean="0"/>
              <a:t>‹nr.›</a:t>
            </a:fld>
            <a:endParaRPr lang="nl-NL"/>
          </a:p>
        </p:txBody>
      </p:sp>
    </p:spTree>
    <p:extLst>
      <p:ext uri="{BB962C8B-B14F-4D97-AF65-F5344CB8AC3E}">
        <p14:creationId xmlns:p14="http://schemas.microsoft.com/office/powerpoint/2010/main" val="10895938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25E2B4-F42D-47E2-B7F2-6C135D6BFAE9}" type="datetimeFigureOut">
              <a:rPr lang="nl-NL" smtClean="0"/>
              <a:t>30-07-2026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64705B-BA61-44C3-B827-071B55B257D1}" type="slidenum">
              <a:rPr lang="nl-NL" smtClean="0"/>
              <a:t>‹nr.›</a:t>
            </a:fld>
            <a:endParaRPr lang="nl-NL"/>
          </a:p>
        </p:txBody>
      </p:sp>
    </p:spTree>
    <p:extLst>
      <p:ext uri="{BB962C8B-B14F-4D97-AF65-F5344CB8AC3E}">
        <p14:creationId xmlns:p14="http://schemas.microsoft.com/office/powerpoint/2010/main" val="3355455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0C9A1-4E70-0302-DB1E-F7B9583E829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574346-2B3F-F8EE-AB11-E7522D67D4B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2399716-2453-371A-CE05-DE3250F7CAE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altLang="nl-NL" sz="1200" b="0" i="0" u="none" strike="noStrike" kern="1200" cap="none" spc="-60" normalizeH="0" baseline="0" noProof="0" dirty="0" err="1">
                <a:ln>
                  <a:noFill/>
                </a:ln>
                <a:solidFill>
                  <a:srgbClr val="1191FA"/>
                </a:solidFill>
                <a:effectLst/>
                <a:uLnTx/>
                <a:uFillTx/>
                <a:latin typeface="+mn-lt"/>
                <a:ea typeface="ＭＳ Ｐゴシック" charset="-128"/>
                <a:cs typeface="+mn-cs"/>
              </a:rPr>
              <a:t>Our</a:t>
            </a:r>
            <a:r>
              <a:rPr kumimoji="0" lang="nl-NL" altLang="nl-NL" sz="1200" b="0" i="0" u="none" strike="noStrike" kern="1200" cap="none" spc="-60" normalizeH="0" baseline="0" noProof="0" dirty="0">
                <a:ln>
                  <a:noFill/>
                </a:ln>
                <a:solidFill>
                  <a:srgbClr val="1191FA"/>
                </a:solidFill>
                <a:effectLst/>
                <a:uLnTx/>
                <a:uFillTx/>
                <a:latin typeface="+mn-lt"/>
                <a:ea typeface="ＭＳ Ｐゴシック" charset="-128"/>
                <a:cs typeface="+mn-cs"/>
              </a:rPr>
              <a:t> health-care, -research and –</a:t>
            </a:r>
            <a:r>
              <a:rPr kumimoji="0" lang="nl-NL" altLang="nl-NL" sz="1200" b="0" i="0" u="none" strike="noStrike" kern="1200" cap="none" spc="-60" normalizeH="0" baseline="0" noProof="0" dirty="0" err="1">
                <a:ln>
                  <a:noFill/>
                </a:ln>
                <a:solidFill>
                  <a:srgbClr val="1191FA"/>
                </a:solidFill>
                <a:effectLst/>
                <a:uLnTx/>
                <a:uFillTx/>
                <a:latin typeface="+mn-lt"/>
                <a:ea typeface="ＭＳ Ｐゴシック" charset="-128"/>
                <a:cs typeface="+mn-cs"/>
              </a:rPr>
              <a:t>innovation</a:t>
            </a:r>
            <a:r>
              <a:rPr kumimoji="0" lang="nl-NL" altLang="nl-NL" sz="1200" b="0" i="0" u="none" strike="noStrike" kern="1200" cap="none" spc="-60" normalizeH="0" baseline="0" noProof="0" dirty="0">
                <a:ln>
                  <a:noFill/>
                </a:ln>
                <a:solidFill>
                  <a:srgbClr val="1191FA"/>
                </a:solidFill>
                <a:effectLst/>
                <a:uLnTx/>
                <a:uFillTx/>
                <a:latin typeface="+mn-lt"/>
                <a:ea typeface="ＭＳ Ｐゴシック" charset="-128"/>
                <a:cs typeface="+mn-cs"/>
              </a:rPr>
              <a:t> </a:t>
            </a:r>
            <a:r>
              <a:rPr kumimoji="0" lang="nl-NL" altLang="nl-NL" sz="1200" b="0" i="0" u="none" strike="noStrike" kern="1200" cap="none" spc="-60" normalizeH="0" baseline="0" noProof="0" dirty="0" err="1">
                <a:ln>
                  <a:noFill/>
                </a:ln>
                <a:solidFill>
                  <a:srgbClr val="1191FA"/>
                </a:solidFill>
                <a:effectLst/>
                <a:uLnTx/>
                <a:uFillTx/>
                <a:latin typeface="+mn-lt"/>
                <a:ea typeface="ＭＳ Ｐゴシック" charset="-128"/>
                <a:cs typeface="+mn-cs"/>
              </a:rPr>
              <a:t>cycle</a:t>
            </a:r>
            <a:r>
              <a:rPr kumimoji="0" lang="nl-NL" altLang="nl-NL" sz="1200" b="0" i="0" u="none" strike="noStrike" kern="1200" cap="none" spc="-60" normalizeH="0" baseline="0" noProof="0" dirty="0">
                <a:ln>
                  <a:noFill/>
                </a:ln>
                <a:solidFill>
                  <a:srgbClr val="1191FA"/>
                </a:solidFill>
                <a:effectLst/>
                <a:uLnTx/>
                <a:uFillTx/>
                <a:latin typeface="+mn-lt"/>
                <a:ea typeface="ＭＳ Ｐゴシック" charset="-128"/>
                <a:cs typeface="+mn-cs"/>
              </a:rPr>
              <a:t> </a:t>
            </a:r>
            <a:r>
              <a:rPr kumimoji="0" lang="nl-NL" altLang="nl-NL" sz="1200" b="0" i="0" u="none" strike="noStrike" kern="1200" cap="none" spc="-60" normalizeH="0" baseline="0" noProof="0" dirty="0" err="1">
                <a:ln>
                  <a:noFill/>
                </a:ln>
                <a:solidFill>
                  <a:srgbClr val="1191FA"/>
                </a:solidFill>
                <a:effectLst/>
                <a:uLnTx/>
                <a:uFillTx/>
                <a:latin typeface="+mn-lt"/>
                <a:ea typeface="ＭＳ Ｐゴシック" charset="-128"/>
                <a:cs typeface="+mn-cs"/>
              </a:rPr>
              <a:t>all</a:t>
            </a:r>
            <a:r>
              <a:rPr kumimoji="0" lang="nl-NL" altLang="nl-NL" sz="1200" b="0" i="0" u="none" strike="noStrike" kern="1200" cap="none" spc="-60" normalizeH="0" baseline="0" noProof="0" dirty="0">
                <a:ln>
                  <a:noFill/>
                </a:ln>
                <a:solidFill>
                  <a:srgbClr val="1191FA"/>
                </a:solidFill>
                <a:effectLst/>
                <a:uLnTx/>
                <a:uFillTx/>
                <a:latin typeface="+mn-lt"/>
                <a:ea typeface="ＭＳ Ｐゴシック" charset="-128"/>
                <a:cs typeface="+mn-cs"/>
              </a:rPr>
              <a:t> </a:t>
            </a:r>
            <a:r>
              <a:rPr kumimoji="0" lang="nl-NL" altLang="nl-NL" sz="1200" b="0" i="0" u="none" strike="noStrike" kern="1200" cap="none" spc="-60" normalizeH="0" baseline="0" noProof="0" dirty="0" err="1">
                <a:ln>
                  <a:noFill/>
                </a:ln>
                <a:solidFill>
                  <a:srgbClr val="1191FA"/>
                </a:solidFill>
                <a:effectLst/>
                <a:uLnTx/>
                <a:uFillTx/>
                <a:latin typeface="+mn-lt"/>
                <a:ea typeface="ＭＳ Ｐゴシック" charset="-128"/>
                <a:cs typeface="+mn-cs"/>
              </a:rPr>
              <a:t>under</a:t>
            </a:r>
            <a:r>
              <a:rPr kumimoji="0" lang="nl-NL" altLang="nl-NL" sz="1200" b="0" i="0" u="none" strike="noStrike" kern="1200" cap="none" spc="-60" normalizeH="0" baseline="0" noProof="0" dirty="0">
                <a:ln>
                  <a:noFill/>
                </a:ln>
                <a:solidFill>
                  <a:srgbClr val="1191FA"/>
                </a:solidFill>
                <a:effectLst/>
                <a:uLnTx/>
                <a:uFillTx/>
                <a:latin typeface="+mn-lt"/>
                <a:ea typeface="ＭＳ Ｐゴシック" charset="-128"/>
                <a:cs typeface="+mn-cs"/>
              </a:rPr>
              <a:t> </a:t>
            </a:r>
            <a:r>
              <a:rPr kumimoji="0" lang="nl-NL" altLang="nl-NL" sz="1200" b="0" i="0" u="none" strike="noStrike" kern="1200" cap="none" spc="-60" normalizeH="0" baseline="0" noProof="0" dirty="0" err="1">
                <a:ln>
                  <a:noFill/>
                </a:ln>
                <a:solidFill>
                  <a:srgbClr val="1191FA"/>
                </a:solidFill>
                <a:effectLst/>
                <a:uLnTx/>
                <a:uFillTx/>
                <a:latin typeface="+mn-lt"/>
                <a:ea typeface="ＭＳ Ｐゴシック" charset="-128"/>
                <a:cs typeface="+mn-cs"/>
              </a:rPr>
              <a:t>pressure</a:t>
            </a:r>
            <a:endParaRPr kumimoji="0" lang="nl-NL" altLang="nl-NL" sz="1200" b="0" i="0" u="none" strike="noStrike" kern="1200" cap="none" spc="-60" normalizeH="0" baseline="0" noProof="0" dirty="0">
              <a:ln>
                <a:noFill/>
              </a:ln>
              <a:solidFill>
                <a:srgbClr val="1191FA"/>
              </a:solidFill>
              <a:effectLst/>
              <a:uLnTx/>
              <a:uFillTx/>
              <a:latin typeface="+mn-lt"/>
              <a:ea typeface="+mn-ea"/>
              <a:cs typeface="+mn-cs"/>
            </a:endParaRPr>
          </a:p>
          <a:p>
            <a:r>
              <a:rPr lang="nl-NL" sz="1200" i="0" kern="1200" dirty="0" err="1">
                <a:solidFill>
                  <a:schemeClr val="tx1"/>
                </a:solidFill>
                <a:effectLst/>
                <a:latin typeface="+mn-lt"/>
                <a:ea typeface="+mn-ea"/>
                <a:cs typeface="+mn-cs"/>
              </a:rPr>
              <a:t>Transitions</a:t>
            </a:r>
            <a:r>
              <a:rPr lang="nl-NL" sz="1200" i="0" kern="1200" dirty="0">
                <a:solidFill>
                  <a:schemeClr val="tx1"/>
                </a:solidFill>
                <a:effectLst/>
                <a:latin typeface="+mn-lt"/>
                <a:ea typeface="+mn-ea"/>
                <a:cs typeface="+mn-cs"/>
              </a:rPr>
              <a:t> on </a:t>
            </a:r>
            <a:r>
              <a:rPr lang="nl-NL" sz="1200" i="0" kern="1200" dirty="0" err="1">
                <a:solidFill>
                  <a:schemeClr val="tx1"/>
                </a:solidFill>
                <a:effectLst/>
                <a:latin typeface="+mn-lt"/>
                <a:ea typeface="+mn-ea"/>
                <a:cs typeface="+mn-cs"/>
              </a:rPr>
              <a:t>all</a:t>
            </a:r>
            <a:r>
              <a:rPr lang="nl-NL" sz="1200" i="0" kern="1200" dirty="0">
                <a:solidFill>
                  <a:schemeClr val="tx1"/>
                </a:solidFill>
                <a:effectLst/>
                <a:latin typeface="+mn-lt"/>
                <a:ea typeface="+mn-ea"/>
                <a:cs typeface="+mn-cs"/>
              </a:rPr>
              <a:t> </a:t>
            </a:r>
            <a:r>
              <a:rPr lang="nl-NL" sz="1200" i="0" kern="1200" dirty="0" err="1">
                <a:solidFill>
                  <a:schemeClr val="tx1"/>
                </a:solidFill>
                <a:effectLst/>
                <a:latin typeface="+mn-lt"/>
                <a:ea typeface="+mn-ea"/>
                <a:cs typeface="+mn-cs"/>
              </a:rPr>
              <a:t>playfields</a:t>
            </a:r>
            <a:r>
              <a:rPr lang="nl-NL" sz="1200" i="0" kern="1200" dirty="0">
                <a:solidFill>
                  <a:schemeClr val="tx1"/>
                </a:solidFill>
                <a:effectLst/>
                <a:latin typeface="+mn-lt"/>
                <a:ea typeface="+mn-ea"/>
                <a:cs typeface="+mn-cs"/>
              </a:rPr>
              <a:t> are </a:t>
            </a:r>
            <a:r>
              <a:rPr lang="nl-NL" sz="1200" i="0" kern="1200" dirty="0" err="1">
                <a:solidFill>
                  <a:schemeClr val="tx1"/>
                </a:solidFill>
                <a:effectLst/>
                <a:latin typeface="+mn-lt"/>
                <a:ea typeface="+mn-ea"/>
                <a:cs typeface="+mn-cs"/>
              </a:rPr>
              <a:t>required</a:t>
            </a:r>
            <a:r>
              <a:rPr lang="nl-NL" sz="1200" i="0" kern="1200" dirty="0">
                <a:solidFill>
                  <a:schemeClr val="tx1"/>
                </a:solidFill>
                <a:effectLst/>
                <a:latin typeface="+mn-lt"/>
                <a:ea typeface="+mn-ea"/>
                <a:cs typeface="+mn-cs"/>
              </a:rPr>
              <a:t>. </a:t>
            </a:r>
          </a:p>
        </p:txBody>
      </p:sp>
      <p:sp>
        <p:nvSpPr>
          <p:cNvPr id="4" name="Tijdelijke aanduiding voor dianummer 3">
            <a:extLst>
              <a:ext uri="{FF2B5EF4-FFF2-40B4-BE49-F238E27FC236}">
                <a16:creationId xmlns:a16="http://schemas.microsoft.com/office/drawing/2014/main" id="{81D7A4F1-6C4D-4B8A-5E53-00D10C30C6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64705B-BA61-44C3-B827-071B55B257D1}"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5792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12</a:t>
            </a:fld>
            <a:endParaRPr lang="nl-NL"/>
          </a:p>
        </p:txBody>
      </p:sp>
    </p:spTree>
    <p:extLst>
      <p:ext uri="{BB962C8B-B14F-4D97-AF65-F5344CB8AC3E}">
        <p14:creationId xmlns:p14="http://schemas.microsoft.com/office/powerpoint/2010/main" val="1916800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D15EE-35E3-76D2-E0A8-4F52045035D6}"/>
            </a:ext>
          </a:extLst>
        </p:cNvPr>
        <p:cNvGrpSpPr/>
        <p:nvPr/>
      </p:nvGrpSpPr>
      <p:grpSpPr>
        <a:xfrm>
          <a:off x="0" y="0"/>
          <a:ext cx="0" cy="0"/>
          <a:chOff x="0" y="0"/>
          <a:chExt cx="0" cy="0"/>
        </a:xfrm>
      </p:grpSpPr>
      <p:sp>
        <p:nvSpPr>
          <p:cNvPr id="183298" name="Slide Image Placeholder 1">
            <a:extLst>
              <a:ext uri="{FF2B5EF4-FFF2-40B4-BE49-F238E27FC236}">
                <a16:creationId xmlns:a16="http://schemas.microsoft.com/office/drawing/2014/main" id="{DF08402D-51C5-26D8-D104-468E41B5644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299" name="Notes Placeholder 2">
            <a:extLst>
              <a:ext uri="{FF2B5EF4-FFF2-40B4-BE49-F238E27FC236}">
                <a16:creationId xmlns:a16="http://schemas.microsoft.com/office/drawing/2014/main" id="{0DB6A9BA-76F6-EDE4-BF29-13B64690241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nl-NL">
                <a:cs typeface="Calibri" panose="020F0502020204030204" pitchFamily="34" charset="0"/>
              </a:rPr>
              <a:t>AI application in healthcare are being rapidly developed.</a:t>
            </a:r>
          </a:p>
        </p:txBody>
      </p:sp>
      <p:sp>
        <p:nvSpPr>
          <p:cNvPr id="183300" name="Slide Number Placeholder 3">
            <a:extLst>
              <a:ext uri="{FF2B5EF4-FFF2-40B4-BE49-F238E27FC236}">
                <a16:creationId xmlns:a16="http://schemas.microsoft.com/office/drawing/2014/main" id="{D892B70D-FD0C-05D4-1546-58D9B944F4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29870100-C3B2-4DB0-AEF2-257DCFF95248}" type="slidenum">
              <a:rPr kumimoji="0" lang="LID4096" altLang="nl-NL" sz="1200" b="0" i="0" u="none" strike="noStrike" kern="1200" cap="none" spc="0" normalizeH="0" baseline="0" noProof="0" smtClean="0">
                <a:ln>
                  <a:noFill/>
                </a:ln>
                <a:solidFill>
                  <a:prstClr val="black"/>
                </a:solidFill>
                <a:effectLst/>
                <a:uLnTx/>
                <a:uFillTx/>
                <a:latin typeface="Calibri" panose="020F0502020204030204" pitchFamily="34" charset="0"/>
                <a:ea typeface="ＭＳ Ｐゴシック"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a:t>
            </a:fld>
            <a:endParaRPr kumimoji="0" lang="LID4096" altLang="nl-NL" sz="1200" b="0" i="0" u="none" strike="noStrike" kern="1200" cap="none" spc="0" normalizeH="0" baseline="0" noProof="0">
              <a:ln>
                <a:noFill/>
              </a:ln>
              <a:solidFill>
                <a:prstClr val="black"/>
              </a:solidFill>
              <a:effectLst/>
              <a:uLnTx/>
              <a:uFillTx/>
              <a:latin typeface="Calibri" panose="020F050202020403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813413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80000"/>
              </a:lnSpc>
              <a:spcBef>
                <a:spcPct val="0"/>
              </a:spcBef>
              <a:spcAft>
                <a:spcPts val="0"/>
              </a:spcAft>
              <a:buClrTx/>
              <a:buSzTx/>
              <a:buFontTx/>
              <a:buNone/>
              <a:tabLst/>
              <a:defRPr/>
            </a:pPr>
            <a:r>
              <a:rPr lang="nl-NL" altLang="nl-NL" sz="1200" dirty="0">
                <a:solidFill>
                  <a:srgbClr val="1191FA"/>
                </a:solidFill>
                <a:latin typeface="+mn-lt"/>
                <a:ea typeface="ＭＳ Ｐゴシック" charset="-128"/>
              </a:rPr>
              <a:t>AI </a:t>
            </a:r>
            <a:r>
              <a:rPr lang="nl-NL" altLang="nl-NL" sz="1200" dirty="0" err="1">
                <a:solidFill>
                  <a:srgbClr val="1191FA"/>
                </a:solidFill>
                <a:latin typeface="+mn-lt"/>
                <a:ea typeface="ＭＳ Ｐゴシック" charset="-128"/>
              </a:rPr>
              <a:t>holds</a:t>
            </a:r>
            <a:r>
              <a:rPr lang="nl-NL" altLang="nl-NL" sz="1200" dirty="0">
                <a:solidFill>
                  <a:srgbClr val="1191FA"/>
                </a:solidFill>
                <a:latin typeface="+mn-lt"/>
                <a:ea typeface="ＭＳ Ｐゴシック" charset="-128"/>
              </a:rPr>
              <a:t> </a:t>
            </a:r>
            <a:r>
              <a:rPr lang="nl-NL" altLang="nl-NL" sz="1200" dirty="0" err="1">
                <a:solidFill>
                  <a:srgbClr val="1191FA"/>
                </a:solidFill>
                <a:latin typeface="+mn-lt"/>
                <a:ea typeface="ＭＳ Ｐゴシック" charset="-128"/>
              </a:rPr>
              <a:t>the</a:t>
            </a:r>
            <a:r>
              <a:rPr lang="nl-NL" altLang="nl-NL" sz="1200" dirty="0">
                <a:solidFill>
                  <a:srgbClr val="1191FA"/>
                </a:solidFill>
                <a:latin typeface="+mn-lt"/>
                <a:ea typeface="ＭＳ Ｐゴシック" charset="-128"/>
              </a:rPr>
              <a:t> </a:t>
            </a:r>
            <a:r>
              <a:rPr lang="nl-NL" altLang="nl-NL" sz="1200" dirty="0" err="1">
                <a:solidFill>
                  <a:srgbClr val="1191FA"/>
                </a:solidFill>
                <a:latin typeface="+mn-lt"/>
                <a:ea typeface="ＭＳ Ｐゴシック" charset="-128"/>
              </a:rPr>
              <a:t>promse</a:t>
            </a:r>
            <a:r>
              <a:rPr lang="nl-NL" altLang="nl-NL" sz="1200" dirty="0">
                <a:solidFill>
                  <a:srgbClr val="1191FA"/>
                </a:solidFill>
                <a:latin typeface="+mn-lt"/>
                <a:ea typeface="ＭＳ Ｐゴシック" charset="-128"/>
              </a:rPr>
              <a:t>: is </a:t>
            </a:r>
            <a:r>
              <a:rPr lang="nl-NL" altLang="nl-NL" sz="1200" dirty="0" err="1">
                <a:solidFill>
                  <a:srgbClr val="1191FA"/>
                </a:solidFill>
                <a:latin typeface="+mn-lt"/>
                <a:ea typeface="ＭＳ Ｐゴシック" charset="-128"/>
              </a:rPr>
              <a:t>simply</a:t>
            </a:r>
            <a:r>
              <a:rPr lang="nl-NL" altLang="nl-NL" sz="1200" dirty="0">
                <a:solidFill>
                  <a:srgbClr val="1191FA"/>
                </a:solidFill>
                <a:latin typeface="+mn-lt"/>
                <a:ea typeface="ＭＳ Ｐゴシック" charset="-128"/>
              </a:rPr>
              <a:t> </a:t>
            </a:r>
            <a:r>
              <a:rPr lang="nl-NL" altLang="nl-NL" sz="1200" dirty="0" err="1">
                <a:solidFill>
                  <a:srgbClr val="1191FA"/>
                </a:solidFill>
                <a:latin typeface="+mn-lt"/>
                <a:ea typeface="ＭＳ Ｐゴシック" charset="-128"/>
              </a:rPr>
              <a:t>everywhere</a:t>
            </a:r>
            <a:r>
              <a:rPr lang="nl-NL" altLang="nl-NL" sz="1200" dirty="0">
                <a:solidFill>
                  <a:srgbClr val="1191FA"/>
                </a:solidFill>
                <a:latin typeface="+mn-lt"/>
                <a:ea typeface="ＭＳ Ｐゴシック" charset="-128"/>
              </a:rPr>
              <a:t> – </a:t>
            </a:r>
            <a:r>
              <a:rPr lang="nl-NL" altLang="nl-NL" sz="1200" dirty="0" err="1">
                <a:solidFill>
                  <a:srgbClr val="1191FA"/>
                </a:solidFill>
                <a:latin typeface="+mn-lt"/>
                <a:ea typeface="ＭＳ Ｐゴシック" charset="-128"/>
              </a:rPr>
              <a:t>not</a:t>
            </a:r>
            <a:r>
              <a:rPr lang="nl-NL" altLang="nl-NL" sz="1200" dirty="0">
                <a:solidFill>
                  <a:srgbClr val="1191FA"/>
                </a:solidFill>
                <a:latin typeface="+mn-lt"/>
                <a:ea typeface="ＭＳ Ｐゴシック" charset="-128"/>
              </a:rPr>
              <a:t> </a:t>
            </a:r>
            <a:r>
              <a:rPr lang="nl-NL" altLang="nl-NL" sz="1200" dirty="0" err="1">
                <a:solidFill>
                  <a:srgbClr val="1191FA"/>
                </a:solidFill>
                <a:latin typeface="+mn-lt"/>
                <a:ea typeface="ＭＳ Ｐゴシック" charset="-128"/>
              </a:rPr>
              <a:t>the</a:t>
            </a:r>
            <a:r>
              <a:rPr lang="nl-NL" altLang="nl-NL" sz="1200" dirty="0">
                <a:solidFill>
                  <a:srgbClr val="1191FA"/>
                </a:solidFill>
                <a:latin typeface="+mn-lt"/>
                <a:ea typeface="ＭＳ Ｐゴシック" charset="-128"/>
              </a:rPr>
              <a:t> </a:t>
            </a:r>
            <a:r>
              <a:rPr lang="nl-NL" altLang="nl-NL" sz="1200" dirty="0" err="1">
                <a:solidFill>
                  <a:srgbClr val="1191FA"/>
                </a:solidFill>
                <a:latin typeface="+mn-lt"/>
                <a:ea typeface="ＭＳ Ｐゴシック" charset="-128"/>
              </a:rPr>
              <a:t>luxury</a:t>
            </a:r>
            <a:r>
              <a:rPr lang="nl-NL" altLang="nl-NL" sz="1200" dirty="0">
                <a:solidFill>
                  <a:srgbClr val="1191FA"/>
                </a:solidFill>
                <a:latin typeface="+mn-lt"/>
                <a:ea typeface="ＭＳ Ｐゴシック" charset="-128"/>
              </a:rPr>
              <a:t> </a:t>
            </a:r>
            <a:r>
              <a:rPr lang="nl-NL" altLang="nl-NL" sz="1200" dirty="0" err="1">
                <a:solidFill>
                  <a:srgbClr val="1191FA"/>
                </a:solidFill>
                <a:latin typeface="+mn-lt"/>
                <a:ea typeface="ＭＳ Ｐゴシック" charset="-128"/>
              </a:rPr>
              <a:t>not</a:t>
            </a:r>
            <a:r>
              <a:rPr lang="nl-NL" altLang="nl-NL" sz="1200" dirty="0">
                <a:solidFill>
                  <a:srgbClr val="1191FA"/>
                </a:solidFill>
                <a:latin typeface="+mn-lt"/>
                <a:ea typeface="ＭＳ Ｐゴシック" charset="-128"/>
              </a:rPr>
              <a:t> tot </a:t>
            </a:r>
            <a:r>
              <a:rPr lang="nl-NL" altLang="nl-NL" sz="1200" dirty="0" err="1">
                <a:solidFill>
                  <a:srgbClr val="1191FA"/>
                </a:solidFill>
                <a:latin typeface="+mn-lt"/>
                <a:ea typeface="ＭＳ Ｐゴシック" charset="-128"/>
              </a:rPr>
              <a:t>embark</a:t>
            </a:r>
            <a:r>
              <a:rPr lang="nl-NL" altLang="nl-NL" sz="1200" dirty="0">
                <a:solidFill>
                  <a:srgbClr val="1191FA"/>
                </a:solidFill>
                <a:latin typeface="+mn-lt"/>
                <a:ea typeface="ＭＳ Ｐゴシック" charset="-128"/>
              </a:rPr>
              <a:t> on </a:t>
            </a:r>
            <a:r>
              <a:rPr lang="nl-NL" altLang="nl-NL" sz="1200" dirty="0" err="1">
                <a:solidFill>
                  <a:srgbClr val="1191FA"/>
                </a:solidFill>
                <a:latin typeface="+mn-lt"/>
                <a:ea typeface="ＭＳ Ｐゴシック" charset="-128"/>
              </a:rPr>
              <a:t>it</a:t>
            </a:r>
            <a:endParaRPr lang="nl-NL" altLang="nl-NL" sz="1200" dirty="0">
              <a:solidFill>
                <a:srgbClr val="1191FA"/>
              </a:solidFill>
              <a:latin typeface="+mn-lt"/>
              <a:ea typeface="ＭＳ Ｐゴシック" charset="-128"/>
            </a:endParaRPr>
          </a:p>
          <a:p>
            <a:pPr marL="0" marR="0" lvl="0" indent="0" algn="l" defTabSz="914400" rtl="0" eaLnBrk="1" fontAlgn="auto" latinLnBrk="0" hangingPunct="1">
              <a:lnSpc>
                <a:spcPct val="80000"/>
              </a:lnSpc>
              <a:spcBef>
                <a:spcPct val="0"/>
              </a:spcBef>
              <a:spcAft>
                <a:spcPts val="0"/>
              </a:spcAft>
              <a:buClrTx/>
              <a:buSzTx/>
              <a:buFontTx/>
              <a:buNone/>
              <a:tabLst/>
              <a:defRPr/>
            </a:pPr>
            <a:r>
              <a:rPr kumimoji="0" lang="nl-NL" altLang="nl-NL" sz="1200" b="1" i="0" u="none" strike="noStrike" kern="1200" cap="none" spc="-60" normalizeH="0" baseline="0" noProof="0" dirty="0">
                <a:ln>
                  <a:noFill/>
                </a:ln>
                <a:solidFill>
                  <a:srgbClr val="1191FA"/>
                </a:solidFill>
                <a:effectLst/>
                <a:uLnTx/>
                <a:uFillTx/>
                <a:latin typeface="+mn-lt"/>
                <a:ea typeface="ＭＳ Ｐゴシック" charset="-128"/>
                <a:cs typeface="+mn-cs"/>
              </a:rPr>
              <a:t>AI</a:t>
            </a:r>
            <a:r>
              <a:rPr lang="nl-NL" altLang="nl-NL" sz="1200" b="1" dirty="0">
                <a:solidFill>
                  <a:srgbClr val="1191FA"/>
                </a:solidFill>
                <a:latin typeface="+mn-lt"/>
                <a:ea typeface="ＭＳ Ｐゴシック" charset="-128"/>
              </a:rPr>
              <a:t> </a:t>
            </a:r>
            <a:r>
              <a:rPr kumimoji="0" lang="nl-NL" altLang="nl-NL" sz="1200" b="1" i="0" u="none" strike="noStrike" kern="1200" cap="none" spc="-60" normalizeH="0" baseline="0" noProof="0" dirty="0" err="1">
                <a:ln>
                  <a:noFill/>
                </a:ln>
                <a:solidFill>
                  <a:srgbClr val="1191FA"/>
                </a:solidFill>
                <a:effectLst/>
                <a:uLnTx/>
                <a:uFillTx/>
                <a:latin typeface="+mn-lt"/>
                <a:ea typeface="ＭＳ Ｐゴシック" charset="-128"/>
                <a:cs typeface="+mn-cs"/>
              </a:rPr>
              <a:t>everywhere</a:t>
            </a:r>
            <a:r>
              <a:rPr kumimoji="0" lang="nl-NL" altLang="nl-NL" sz="1200" b="1" i="0" u="none" strike="noStrike" kern="1200" cap="none" spc="-60" normalizeH="0" baseline="0" noProof="0" dirty="0">
                <a:ln>
                  <a:noFill/>
                </a:ln>
                <a:solidFill>
                  <a:srgbClr val="1191FA"/>
                </a:solidFill>
                <a:effectLst/>
                <a:uLnTx/>
                <a:uFillTx/>
                <a:latin typeface="+mn-lt"/>
                <a:ea typeface="ＭＳ Ｐゴシック" charset="-128"/>
                <a:cs typeface="+mn-cs"/>
              </a:rPr>
              <a:t> &amp; </a:t>
            </a:r>
            <a:r>
              <a:rPr kumimoji="0" lang="nl-NL" altLang="nl-NL" sz="1200" b="1" i="0" u="none" strike="noStrike" kern="1200" cap="none" spc="-60" normalizeH="0" baseline="0" noProof="0" dirty="0" err="1">
                <a:ln>
                  <a:noFill/>
                </a:ln>
                <a:solidFill>
                  <a:srgbClr val="1191FA"/>
                </a:solidFill>
                <a:effectLst/>
                <a:uLnTx/>
                <a:uFillTx/>
                <a:latin typeface="+mn-lt"/>
                <a:ea typeface="ＭＳ Ｐゴシック" charset="-128"/>
                <a:cs typeface="+mn-cs"/>
              </a:rPr>
              <a:t>disruptive</a:t>
            </a:r>
            <a:r>
              <a:rPr kumimoji="0" lang="nl-NL" altLang="nl-NL" sz="1200" b="1" i="0" u="none" strike="noStrike" kern="1200" cap="none" spc="-60" normalizeH="0" baseline="0" noProof="0" dirty="0">
                <a:ln>
                  <a:noFill/>
                </a:ln>
                <a:solidFill>
                  <a:srgbClr val="1191FA"/>
                </a:solidFill>
                <a:effectLst/>
                <a:uLnTx/>
                <a:uFillTx/>
                <a:latin typeface="+mn-lt"/>
                <a:ea typeface="ＭＳ Ｐゴシック" charset="-128"/>
                <a:cs typeface="+mn-cs"/>
              </a:rPr>
              <a:t>: </a:t>
            </a:r>
            <a:r>
              <a:rPr lang="nl-NL" altLang="nl-NL" sz="1200" dirty="0">
                <a:solidFill>
                  <a:srgbClr val="1191FA"/>
                </a:solidFill>
                <a:latin typeface="+mn-lt"/>
                <a:ea typeface="ＭＳ Ｐゴシック" charset="-128"/>
              </a:rPr>
              <a:t>Must </a:t>
            </a:r>
            <a:r>
              <a:rPr lang="nl-NL" altLang="nl-NL" sz="1200" dirty="0" err="1">
                <a:solidFill>
                  <a:srgbClr val="1191FA"/>
                </a:solidFill>
                <a:latin typeface="+mn-lt"/>
                <a:ea typeface="ＭＳ Ｐゴシック" charset="-128"/>
              </a:rPr>
              <a:t>capitalize</a:t>
            </a:r>
            <a:r>
              <a:rPr lang="nl-NL" altLang="nl-NL" sz="1200" dirty="0">
                <a:solidFill>
                  <a:srgbClr val="1191FA"/>
                </a:solidFill>
                <a:latin typeface="+mn-lt"/>
                <a:ea typeface="ＭＳ Ｐゴシック" charset="-128"/>
              </a:rPr>
              <a:t> on </a:t>
            </a:r>
            <a:r>
              <a:rPr lang="nl-NL" altLang="nl-NL" sz="1200" dirty="0" err="1">
                <a:solidFill>
                  <a:srgbClr val="1191FA"/>
                </a:solidFill>
                <a:latin typeface="+mn-lt"/>
                <a:ea typeface="ＭＳ Ｐゴシック" charset="-128"/>
              </a:rPr>
              <a:t>its</a:t>
            </a:r>
            <a:r>
              <a:rPr lang="nl-NL" altLang="nl-NL" sz="1200" dirty="0">
                <a:solidFill>
                  <a:srgbClr val="1191FA"/>
                </a:solidFill>
                <a:latin typeface="+mn-lt"/>
                <a:ea typeface="ＭＳ Ｐゴシック" charset="-128"/>
              </a:rPr>
              <a:t> </a:t>
            </a:r>
            <a:r>
              <a:rPr lang="nl-NL" altLang="nl-NL" sz="1200" dirty="0" err="1">
                <a:solidFill>
                  <a:srgbClr val="1191FA"/>
                </a:solidFill>
                <a:latin typeface="+mn-lt"/>
                <a:ea typeface="ＭＳ Ｐゴシック" charset="-128"/>
              </a:rPr>
              <a:t>potential</a:t>
            </a:r>
            <a:r>
              <a:rPr lang="nl-NL" altLang="nl-NL" sz="1200" dirty="0">
                <a:solidFill>
                  <a:srgbClr val="1191FA"/>
                </a:solidFill>
                <a:latin typeface="+mn-lt"/>
                <a:ea typeface="ＭＳ Ｐゴシック" charset="-128"/>
              </a:rPr>
              <a:t> </a:t>
            </a:r>
            <a:r>
              <a:rPr lang="nl-NL" altLang="nl-NL" sz="1200" dirty="0" err="1">
                <a:solidFill>
                  <a:srgbClr val="1191FA"/>
                </a:solidFill>
                <a:latin typeface="+mn-lt"/>
                <a:ea typeface="ＭＳ Ｐゴシック" charset="-128"/>
              </a:rPr>
              <a:t>by</a:t>
            </a:r>
            <a:r>
              <a:rPr lang="nl-NL" altLang="nl-NL" sz="1200" dirty="0">
                <a:solidFill>
                  <a:srgbClr val="1191FA"/>
                </a:solidFill>
                <a:latin typeface="+mn-lt"/>
                <a:ea typeface="ＭＳ Ｐゴシック" charset="-128"/>
              </a:rPr>
              <a:t> building and </a:t>
            </a:r>
            <a:r>
              <a:rPr lang="nl-NL" altLang="nl-NL" sz="1200" dirty="0" err="1">
                <a:solidFill>
                  <a:srgbClr val="1191FA"/>
                </a:solidFill>
                <a:latin typeface="+mn-lt"/>
                <a:ea typeface="ＭＳ Ｐゴシック" charset="-128"/>
              </a:rPr>
              <a:t>transitioning</a:t>
            </a:r>
            <a:r>
              <a:rPr lang="nl-NL" altLang="nl-NL" sz="1200" dirty="0">
                <a:solidFill>
                  <a:srgbClr val="1191FA"/>
                </a:solidFill>
                <a:latin typeface="+mn-lt"/>
                <a:ea typeface="ＭＳ Ｐゴシック" charset="-128"/>
              </a:rPr>
              <a:t> </a:t>
            </a:r>
            <a:r>
              <a:rPr lang="nl-NL" altLang="nl-NL" sz="1200" dirty="0" err="1">
                <a:solidFill>
                  <a:srgbClr val="1191FA"/>
                </a:solidFill>
                <a:latin typeface="+mn-lt"/>
                <a:ea typeface="ＭＳ Ｐゴシック" charset="-128"/>
              </a:rPr>
              <a:t>the</a:t>
            </a:r>
            <a:r>
              <a:rPr lang="nl-NL" altLang="nl-NL" sz="1200" dirty="0">
                <a:solidFill>
                  <a:srgbClr val="1191FA"/>
                </a:solidFill>
                <a:latin typeface="+mn-lt"/>
                <a:ea typeface="ＭＳ Ｐゴシック" charset="-128"/>
              </a:rPr>
              <a:t> System</a:t>
            </a:r>
          </a:p>
          <a:p>
            <a:pPr marL="0" marR="0" lvl="0" indent="0" algn="l" defTabSz="914400" rtl="0" eaLnBrk="1" fontAlgn="auto" latinLnBrk="0" hangingPunct="1">
              <a:lnSpc>
                <a:spcPct val="80000"/>
              </a:lnSpc>
              <a:spcBef>
                <a:spcPct val="0"/>
              </a:spcBef>
              <a:spcAft>
                <a:spcPts val="0"/>
              </a:spcAft>
              <a:buClrTx/>
              <a:buSzTx/>
              <a:buFontTx/>
              <a:buNone/>
              <a:tabLst/>
              <a:defRPr/>
            </a:pPr>
            <a:r>
              <a:rPr lang="nl-NL" sz="1200" dirty="0">
                <a:solidFill>
                  <a:srgbClr val="1191FA"/>
                </a:solidFill>
                <a:latin typeface="+mn-lt"/>
                <a:ea typeface="ＭＳ Ｐゴシック" charset="-128"/>
              </a:rPr>
              <a:t>U</a:t>
            </a:r>
            <a:r>
              <a:rPr kumimoji="0" lang="nl-NL" sz="1200" i="0" u="none" strike="noStrike" kern="1200" cap="none" spc="-60" normalizeH="0" baseline="0" noProof="0" dirty="0" err="1">
                <a:ln>
                  <a:noFill/>
                </a:ln>
                <a:solidFill>
                  <a:srgbClr val="1191FA"/>
                </a:solidFill>
                <a:effectLst/>
                <a:uLnTx/>
                <a:uFillTx/>
                <a:latin typeface="+mn-lt"/>
                <a:ea typeface="ＭＳ Ｐゴシック" charset="-128"/>
                <a:cs typeface="+mn-cs"/>
              </a:rPr>
              <a:t>nique</a:t>
            </a:r>
            <a:r>
              <a:rPr kumimoji="0" lang="nl-NL" sz="1200" i="0" u="none" strike="noStrike" kern="1200" cap="none" spc="-60" normalizeH="0" baseline="0" noProof="0" dirty="0">
                <a:ln>
                  <a:noFill/>
                </a:ln>
                <a:solidFill>
                  <a:srgbClr val="1191FA"/>
                </a:solidFill>
                <a:effectLst/>
                <a:uLnTx/>
                <a:uFillTx/>
                <a:latin typeface="+mn-lt"/>
                <a:ea typeface="ＭＳ Ｐゴシック" charset="-128"/>
                <a:cs typeface="+mn-cs"/>
              </a:rPr>
              <a:t> in </a:t>
            </a:r>
            <a:r>
              <a:rPr kumimoji="0" lang="nl-NL" sz="1200" i="0" u="none" strike="noStrike" kern="1200" cap="none" spc="-60" normalizeH="0" baseline="0" noProof="0" dirty="0" err="1">
                <a:ln>
                  <a:noFill/>
                </a:ln>
                <a:solidFill>
                  <a:srgbClr val="1191FA"/>
                </a:solidFill>
                <a:effectLst/>
                <a:uLnTx/>
                <a:uFillTx/>
                <a:latin typeface="+mn-lt"/>
                <a:ea typeface="ＭＳ Ｐゴシック" charset="-128"/>
                <a:cs typeface="+mn-cs"/>
              </a:rPr>
              <a:t>history</a:t>
            </a:r>
            <a:r>
              <a:rPr kumimoji="0" lang="nl-NL" sz="1200" i="0" u="none" strike="noStrike" kern="1200" cap="none" spc="-60" normalizeH="0" baseline="0" noProof="0" dirty="0">
                <a:ln>
                  <a:noFill/>
                </a:ln>
                <a:solidFill>
                  <a:srgbClr val="1191FA"/>
                </a:solidFill>
                <a:effectLst/>
                <a:uLnTx/>
                <a:uFillTx/>
                <a:latin typeface="+mn-lt"/>
                <a:ea typeface="ＭＳ Ｐゴシック" charset="-128"/>
                <a:cs typeface="+mn-cs"/>
              </a:rPr>
              <a:t>: AI </a:t>
            </a:r>
            <a:r>
              <a:rPr kumimoji="0" lang="nl-NL" sz="1200" i="0" u="none" strike="noStrike" kern="1200" cap="none" spc="-60" normalizeH="0" baseline="0" noProof="0" dirty="0" err="1">
                <a:ln>
                  <a:noFill/>
                </a:ln>
                <a:solidFill>
                  <a:srgbClr val="1191FA"/>
                </a:solidFill>
                <a:effectLst/>
                <a:uLnTx/>
                <a:uFillTx/>
                <a:latin typeface="+mn-lt"/>
                <a:ea typeface="ＭＳ Ｐゴシック" charset="-128"/>
                <a:cs typeface="+mn-cs"/>
              </a:rPr>
              <a:t>holds</a:t>
            </a:r>
            <a:r>
              <a:rPr kumimoji="0" lang="nl-NL" sz="1200" i="0" u="none" strike="noStrike" kern="1200" cap="none" spc="-60" normalizeH="0" baseline="0" noProof="0" dirty="0">
                <a:ln>
                  <a:noFill/>
                </a:ln>
                <a:solidFill>
                  <a:srgbClr val="1191FA"/>
                </a:solidFill>
                <a:effectLst/>
                <a:uLnTx/>
                <a:uFillTx/>
                <a:latin typeface="+mn-lt"/>
                <a:ea typeface="ＭＳ Ｐゴシック" charset="-128"/>
                <a:cs typeface="+mn-cs"/>
              </a:rPr>
              <a:t> </a:t>
            </a:r>
            <a:r>
              <a:rPr kumimoji="0" lang="nl-NL" sz="1200" i="0" u="none" strike="noStrike" kern="1200" cap="none" spc="-60" normalizeH="0" baseline="0" noProof="0" dirty="0" err="1">
                <a:ln>
                  <a:noFill/>
                </a:ln>
                <a:solidFill>
                  <a:srgbClr val="1191FA"/>
                </a:solidFill>
                <a:effectLst/>
                <a:uLnTx/>
                <a:uFillTx/>
                <a:latin typeface="+mn-lt"/>
                <a:ea typeface="ＭＳ Ｐゴシック" charset="-128"/>
                <a:cs typeface="+mn-cs"/>
              </a:rPr>
              <a:t>the</a:t>
            </a:r>
            <a:r>
              <a:rPr kumimoji="0" lang="nl-NL" sz="1200" i="0" u="none" strike="noStrike" kern="1200" cap="none" spc="-60" normalizeH="0" baseline="0" noProof="0" dirty="0">
                <a:ln>
                  <a:noFill/>
                </a:ln>
                <a:solidFill>
                  <a:srgbClr val="1191FA"/>
                </a:solidFill>
                <a:effectLst/>
                <a:uLnTx/>
                <a:uFillTx/>
                <a:latin typeface="+mn-lt"/>
                <a:ea typeface="ＭＳ Ｐゴシック" charset="-128"/>
                <a:cs typeface="+mn-cs"/>
              </a:rPr>
              <a:t> </a:t>
            </a:r>
            <a:r>
              <a:rPr kumimoji="0" lang="nl-NL" sz="1200" i="0" u="none" strike="noStrike" kern="1200" cap="none" spc="-60" normalizeH="0" baseline="0" noProof="0" dirty="0" err="1">
                <a:ln>
                  <a:noFill/>
                </a:ln>
                <a:solidFill>
                  <a:srgbClr val="1191FA"/>
                </a:solidFill>
                <a:effectLst/>
                <a:uLnTx/>
                <a:uFillTx/>
                <a:latin typeface="+mn-lt"/>
                <a:ea typeface="ＭＳ Ｐゴシック" charset="-128"/>
                <a:cs typeface="+mn-cs"/>
              </a:rPr>
              <a:t>promise</a:t>
            </a:r>
            <a:r>
              <a:rPr kumimoji="0" lang="nl-NL" sz="1200" i="0" u="none" strike="noStrike" kern="1200" cap="none" spc="-60" normalizeH="0" baseline="0" noProof="0" dirty="0">
                <a:ln>
                  <a:noFill/>
                </a:ln>
                <a:solidFill>
                  <a:srgbClr val="1191FA"/>
                </a:solidFill>
                <a:effectLst/>
                <a:uLnTx/>
                <a:uFillTx/>
                <a:latin typeface="+mn-lt"/>
                <a:ea typeface="ＭＳ Ｐゴシック" charset="-128"/>
                <a:cs typeface="+mn-cs"/>
              </a:rPr>
              <a:t> </a:t>
            </a:r>
            <a:r>
              <a:rPr lang="nl-NL" sz="1200" dirty="0" err="1">
                <a:solidFill>
                  <a:srgbClr val="1191FA"/>
                </a:solidFill>
                <a:latin typeface="+mn-lt"/>
                <a:ea typeface="ＭＳ Ｐゴシック" charset="-128"/>
              </a:rPr>
              <a:t>simultaneously</a:t>
            </a:r>
            <a:r>
              <a:rPr lang="nl-NL" sz="1200" dirty="0">
                <a:solidFill>
                  <a:srgbClr val="1191FA"/>
                </a:solidFill>
                <a:latin typeface="+mn-lt"/>
                <a:ea typeface="ＭＳ Ｐゴシック" charset="-128"/>
              </a:rPr>
              <a:t> </a:t>
            </a:r>
            <a:r>
              <a:rPr kumimoji="0" lang="nl-NL" sz="1200" i="0" u="none" strike="noStrike" kern="1200" cap="none" spc="-60" normalizeH="0" baseline="0" noProof="0" dirty="0">
                <a:ln>
                  <a:noFill/>
                </a:ln>
                <a:solidFill>
                  <a:srgbClr val="1191FA"/>
                </a:solidFill>
                <a:effectLst/>
                <a:uLnTx/>
                <a:uFillTx/>
                <a:latin typeface="+mn-lt"/>
                <a:ea typeface="ＭＳ Ｐゴシック" charset="-128"/>
                <a:cs typeface="+mn-cs"/>
              </a:rPr>
              <a:t>multiple data types  (</a:t>
            </a:r>
            <a:r>
              <a:rPr kumimoji="0" lang="nl-NL" sz="1200" i="0" u="none" strike="noStrike" kern="1200" cap="none" spc="-60" normalizeH="0" baseline="0" noProof="0" dirty="0" err="1">
                <a:ln>
                  <a:noFill/>
                </a:ln>
                <a:solidFill>
                  <a:srgbClr val="1191FA"/>
                </a:solidFill>
                <a:effectLst/>
                <a:uLnTx/>
                <a:uFillTx/>
                <a:latin typeface="+mn-lt"/>
                <a:ea typeface="ＭＳ Ｐゴシック" charset="-128"/>
                <a:cs typeface="+mn-cs"/>
              </a:rPr>
              <a:t>not</a:t>
            </a:r>
            <a:r>
              <a:rPr kumimoji="0" lang="nl-NL" sz="1200" i="0" u="none" strike="noStrike" kern="1200" cap="none" spc="-60" normalizeH="0" baseline="0" noProof="0" dirty="0">
                <a:ln>
                  <a:noFill/>
                </a:ln>
                <a:solidFill>
                  <a:srgbClr val="1191FA"/>
                </a:solidFill>
                <a:effectLst/>
                <a:uLnTx/>
                <a:uFillTx/>
                <a:latin typeface="+mn-lt"/>
                <a:ea typeface="ＭＳ Ｐゴシック" charset="-128"/>
                <a:cs typeface="+mn-cs"/>
              </a:rPr>
              <a:t> </a:t>
            </a:r>
            <a:r>
              <a:rPr kumimoji="0" lang="nl-NL" sz="1200" i="0" u="none" strike="noStrike" kern="1200" cap="none" spc="-60" normalizeH="0" baseline="0" noProof="0" dirty="0" err="1">
                <a:ln>
                  <a:noFill/>
                </a:ln>
                <a:solidFill>
                  <a:srgbClr val="1191FA"/>
                </a:solidFill>
                <a:effectLst/>
                <a:uLnTx/>
                <a:uFillTx/>
                <a:latin typeface="+mn-lt"/>
                <a:ea typeface="ＭＳ Ｐゴシック" charset="-128"/>
                <a:cs typeface="+mn-cs"/>
              </a:rPr>
              <a:t>just</a:t>
            </a:r>
            <a:r>
              <a:rPr kumimoji="0" lang="nl-NL" sz="1200" i="0" u="none" strike="noStrike" kern="1200" cap="none" spc="-60" normalizeH="0" baseline="0" noProof="0" dirty="0">
                <a:ln>
                  <a:noFill/>
                </a:ln>
                <a:solidFill>
                  <a:srgbClr val="1191FA"/>
                </a:solidFill>
                <a:effectLst/>
                <a:uLnTx/>
                <a:uFillTx/>
                <a:latin typeface="+mn-lt"/>
                <a:ea typeface="ＭＳ Ｐゴシック" charset="-128"/>
                <a:cs typeface="+mn-cs"/>
              </a:rPr>
              <a:t> </a:t>
            </a:r>
            <a:r>
              <a:rPr kumimoji="0" lang="nl-NL" sz="1200" i="0" u="none" strike="noStrike" kern="1200" cap="none" spc="-60" normalizeH="0" baseline="0" noProof="0" dirty="0" err="1">
                <a:ln>
                  <a:noFill/>
                </a:ln>
                <a:solidFill>
                  <a:srgbClr val="1191FA"/>
                </a:solidFill>
                <a:effectLst/>
                <a:uLnTx/>
                <a:uFillTx/>
                <a:latin typeface="+mn-lt"/>
                <a:ea typeface="ＭＳ Ｐゴシック" charset="-128"/>
                <a:cs typeface="+mn-cs"/>
              </a:rPr>
              <a:t>numerical</a:t>
            </a:r>
            <a:r>
              <a:rPr kumimoji="0" lang="nl-NL" sz="1200" i="0" u="none" strike="noStrike" kern="1200" cap="none" spc="-60" normalizeH="0" baseline="0" noProof="0" dirty="0">
                <a:ln>
                  <a:noFill/>
                </a:ln>
                <a:solidFill>
                  <a:srgbClr val="1191FA"/>
                </a:solidFill>
                <a:effectLst/>
                <a:uLnTx/>
                <a:uFillTx/>
                <a:latin typeface="+mn-lt"/>
                <a:ea typeface="ＭＳ Ｐゴシック" charset="-128"/>
                <a:cs typeface="+mn-cs"/>
              </a:rPr>
              <a:t>) &amp; data sources/</a:t>
            </a:r>
            <a:r>
              <a:rPr kumimoji="0" lang="nl-NL" sz="1200" i="0" u="none" strike="noStrike" kern="1200" cap="none" spc="-60" normalizeH="0" baseline="0" noProof="0" dirty="0" err="1">
                <a:ln>
                  <a:noFill/>
                </a:ln>
                <a:solidFill>
                  <a:srgbClr val="1191FA"/>
                </a:solidFill>
                <a:effectLst/>
                <a:uLnTx/>
                <a:uFillTx/>
                <a:latin typeface="+mn-lt"/>
                <a:ea typeface="ＭＳ Ｐゴシック" charset="-128"/>
                <a:cs typeface="+mn-cs"/>
              </a:rPr>
              <a:t>locations</a:t>
            </a:r>
            <a:r>
              <a:rPr kumimoji="0" lang="nl-NL" sz="1200" i="0" u="none" strike="noStrike" kern="1200" cap="none" spc="-60" normalizeH="0" baseline="0" noProof="0" dirty="0">
                <a:ln>
                  <a:noFill/>
                </a:ln>
                <a:solidFill>
                  <a:srgbClr val="1191FA"/>
                </a:solidFill>
                <a:effectLst/>
                <a:uLnTx/>
                <a:uFillTx/>
                <a:latin typeface="+mn-lt"/>
                <a:ea typeface="ＭＳ Ｐゴシック" charset="-128"/>
                <a:cs typeface="+mn-cs"/>
              </a:rPr>
              <a:t> (</a:t>
            </a:r>
            <a:r>
              <a:rPr kumimoji="0" lang="nl-NL" sz="1200" i="0" u="none" strike="noStrike" kern="1200" cap="none" spc="-60" normalizeH="0" baseline="0" noProof="0" dirty="0" err="1">
                <a:ln>
                  <a:noFill/>
                </a:ln>
                <a:solidFill>
                  <a:srgbClr val="1191FA"/>
                </a:solidFill>
                <a:effectLst/>
                <a:uLnTx/>
                <a:uFillTx/>
                <a:latin typeface="+mn-lt"/>
                <a:ea typeface="ＭＳ Ｐゴシック" charset="-128"/>
                <a:cs typeface="+mn-cs"/>
              </a:rPr>
              <a:t>not</a:t>
            </a:r>
            <a:r>
              <a:rPr kumimoji="0" lang="nl-NL" sz="1200" i="0" u="none" strike="noStrike" kern="1200" cap="none" spc="-60" normalizeH="0" baseline="0" noProof="0" dirty="0">
                <a:ln>
                  <a:noFill/>
                </a:ln>
                <a:solidFill>
                  <a:srgbClr val="1191FA"/>
                </a:solidFill>
                <a:effectLst/>
                <a:uLnTx/>
                <a:uFillTx/>
                <a:latin typeface="+mn-lt"/>
                <a:ea typeface="ＭＳ Ｐゴシック" charset="-128"/>
                <a:cs typeface="+mn-cs"/>
              </a:rPr>
              <a:t> data </a:t>
            </a:r>
            <a:r>
              <a:rPr kumimoji="0" lang="nl-NL" sz="1200" i="0" u="none" strike="noStrike" kern="1200" cap="none" spc="-60" normalizeH="0" baseline="0" noProof="0" dirty="0" err="1">
                <a:ln>
                  <a:noFill/>
                </a:ln>
                <a:solidFill>
                  <a:srgbClr val="1191FA"/>
                </a:solidFill>
                <a:effectLst/>
                <a:uLnTx/>
                <a:uFillTx/>
                <a:latin typeface="+mn-lt"/>
                <a:ea typeface="ＭＳ Ｐゴシック" charset="-128"/>
                <a:cs typeface="+mn-cs"/>
              </a:rPr>
              <a:t>movements</a:t>
            </a:r>
            <a:r>
              <a:rPr kumimoji="0" lang="nl-NL" sz="1200" i="0" u="none" strike="noStrike" kern="1200" cap="none" spc="-60" normalizeH="0" baseline="0" noProof="0" dirty="0">
                <a:ln>
                  <a:noFill/>
                </a:ln>
                <a:solidFill>
                  <a:srgbClr val="1191FA"/>
                </a:solidFill>
                <a:effectLst/>
                <a:uLnTx/>
                <a:uFillTx/>
                <a:latin typeface="+mn-lt"/>
                <a:ea typeface="ＭＳ Ｐゴシック" charset="-128"/>
                <a:cs typeface="+mn-cs"/>
              </a:rPr>
              <a:t> </a:t>
            </a:r>
            <a:r>
              <a:rPr kumimoji="0" lang="nl-NL" sz="1200" i="0" u="none" strike="noStrike" kern="1200" cap="none" spc="-60" normalizeH="0" baseline="0" noProof="0" dirty="0" err="1">
                <a:ln>
                  <a:noFill/>
                </a:ln>
                <a:solidFill>
                  <a:srgbClr val="1191FA"/>
                </a:solidFill>
                <a:effectLst/>
                <a:uLnTx/>
                <a:uFillTx/>
                <a:latin typeface="+mn-lt"/>
                <a:ea typeface="ＭＳ Ｐゴシック" charset="-128"/>
                <a:cs typeface="+mn-cs"/>
              </a:rPr>
              <a:t>to</a:t>
            </a:r>
            <a:r>
              <a:rPr kumimoji="0" lang="nl-NL" sz="1200" i="0" u="none" strike="noStrike" kern="1200" cap="none" spc="-60" normalizeH="0" baseline="0" noProof="0" dirty="0">
                <a:ln>
                  <a:noFill/>
                </a:ln>
                <a:solidFill>
                  <a:srgbClr val="1191FA"/>
                </a:solidFill>
                <a:effectLst/>
                <a:uLnTx/>
                <a:uFillTx/>
                <a:latin typeface="+mn-lt"/>
                <a:ea typeface="ＭＳ Ｐゴシック" charset="-128"/>
                <a:cs typeface="+mn-cs"/>
              </a:rPr>
              <a:t> 1 </a:t>
            </a:r>
            <a:r>
              <a:rPr kumimoji="0" lang="nl-NL" sz="1200" i="0" u="none" strike="noStrike" kern="1200" cap="none" spc="-60" normalizeH="0" baseline="0" noProof="0" dirty="0" err="1">
                <a:ln>
                  <a:noFill/>
                </a:ln>
                <a:solidFill>
                  <a:srgbClr val="1191FA"/>
                </a:solidFill>
                <a:effectLst/>
                <a:uLnTx/>
                <a:uFillTx/>
                <a:latin typeface="+mn-lt"/>
                <a:ea typeface="ＭＳ Ｐゴシック" charset="-128"/>
                <a:cs typeface="+mn-cs"/>
              </a:rPr>
              <a:t>place</a:t>
            </a:r>
            <a:r>
              <a:rPr kumimoji="0" lang="nl-NL" sz="1200" i="0" u="none" strike="noStrike" kern="1200" cap="none" spc="-60" normalizeH="0" baseline="0" noProof="0" dirty="0">
                <a:ln>
                  <a:noFill/>
                </a:ln>
                <a:solidFill>
                  <a:srgbClr val="1191FA"/>
                </a:solidFill>
                <a:effectLst/>
                <a:uLnTx/>
                <a:uFillTx/>
                <a:latin typeface="+mn-lt"/>
                <a:ea typeface="ＭＳ Ｐゴシック" charset="-128"/>
                <a:cs typeface="+mn-cs"/>
              </a:rPr>
              <a:t>)  </a:t>
            </a:r>
            <a:r>
              <a:rPr kumimoji="0" lang="nl-NL" sz="1200" i="0" u="none" strike="noStrike" kern="1200" cap="none" spc="-60" normalizeH="0" baseline="0" noProof="0" dirty="0">
                <a:ln>
                  <a:noFill/>
                </a:ln>
                <a:solidFill>
                  <a:srgbClr val="1191FA"/>
                </a:solidFill>
                <a:effectLst/>
                <a:uLnTx/>
                <a:uFillTx/>
                <a:latin typeface="+mn-lt"/>
                <a:ea typeface="ＭＳ Ｐゴシック" charset="-128"/>
                <a:cs typeface="+mn-cs"/>
                <a:sym typeface="Wingdings" panose="05000000000000000000" pitchFamily="2" charset="2"/>
              </a:rPr>
              <a:t> </a:t>
            </a:r>
            <a:endParaRPr lang="nl-NL" dirty="0"/>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5</a:t>
            </a:fld>
            <a:endParaRPr lang="nl-NL"/>
          </a:p>
        </p:txBody>
      </p:sp>
    </p:spTree>
    <p:extLst>
      <p:ext uri="{BB962C8B-B14F-4D97-AF65-F5344CB8AC3E}">
        <p14:creationId xmlns:p14="http://schemas.microsoft.com/office/powerpoint/2010/main" val="1336070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ltLang="nl-NL" sz="1200" b="1" dirty="0">
                <a:ea typeface="ＭＳ Ｐゴシック" charset="-128"/>
              </a:rPr>
              <a:t>AI Multiple </a:t>
            </a:r>
            <a:r>
              <a:rPr lang="nl-NL" altLang="nl-NL" sz="1200" b="1" dirty="0" err="1">
                <a:ea typeface="ＭＳ Ｐゴシック" charset="-128"/>
              </a:rPr>
              <a:t>valleys</a:t>
            </a:r>
            <a:r>
              <a:rPr lang="nl-NL" altLang="nl-NL" sz="1200" b="1" dirty="0">
                <a:ea typeface="ＭＳ Ｐゴシック" charset="-128"/>
              </a:rPr>
              <a:t> of </a:t>
            </a:r>
            <a:r>
              <a:rPr lang="nl-NL" altLang="nl-NL" sz="1200" b="1" dirty="0" err="1">
                <a:ea typeface="ＭＳ Ｐゴシック" charset="-128"/>
              </a:rPr>
              <a:t>death</a:t>
            </a:r>
            <a:r>
              <a:rPr lang="nl-NL" altLang="nl-NL" sz="1200" b="1" dirty="0">
                <a:ea typeface="ＭＳ Ｐゴシック" charset="-128"/>
              </a:rPr>
              <a:t> &amp; </a:t>
            </a:r>
            <a:r>
              <a:rPr lang="nl-NL" altLang="nl-NL" sz="1200" b="1" dirty="0" err="1">
                <a:ea typeface="ＭＳ Ｐゴシック" charset="-128"/>
              </a:rPr>
              <a:t>too</a:t>
            </a:r>
            <a:r>
              <a:rPr lang="nl-NL" altLang="nl-NL" sz="1200" b="1" dirty="0">
                <a:ea typeface="ＭＳ Ｐゴシック" charset="-128"/>
              </a:rPr>
              <a:t> </a:t>
            </a:r>
            <a:r>
              <a:rPr lang="nl-NL" altLang="nl-NL" sz="1200" b="1" dirty="0" err="1">
                <a:ea typeface="ＭＳ Ｐゴシック" charset="-128"/>
              </a:rPr>
              <a:t>many</a:t>
            </a:r>
            <a:r>
              <a:rPr lang="nl-NL" altLang="nl-NL" sz="1200" b="1" dirty="0">
                <a:ea typeface="ＭＳ Ｐゴシック" charset="-128"/>
              </a:rPr>
              <a:t> stakeholders (</a:t>
            </a:r>
            <a:r>
              <a:rPr lang="nl-NL" altLang="nl-NL" sz="1200" b="1" dirty="0" err="1">
                <a:ea typeface="ＭＳ Ｐゴシック" charset="-128"/>
              </a:rPr>
              <a:t>not</a:t>
            </a:r>
            <a:r>
              <a:rPr lang="nl-NL" altLang="nl-NL" sz="1200" b="1" dirty="0">
                <a:ea typeface="ＭＳ Ｐゴシック" charset="-128"/>
              </a:rPr>
              <a:t> </a:t>
            </a:r>
            <a:r>
              <a:rPr lang="nl-NL" altLang="nl-NL" sz="1200" b="1" dirty="0" err="1">
                <a:ea typeface="ＭＳ Ｐゴシック" charset="-128"/>
              </a:rPr>
              <a:t>just</a:t>
            </a:r>
            <a:r>
              <a:rPr lang="nl-NL" altLang="nl-NL" sz="1200" b="1" dirty="0">
                <a:ea typeface="ＭＳ Ｐゴシック" charset="-128"/>
              </a:rPr>
              <a:t> </a:t>
            </a:r>
            <a:r>
              <a:rPr lang="nl-NL" altLang="nl-NL" sz="1200" b="1" dirty="0" err="1">
                <a:ea typeface="ＭＳ Ｐゴシック" charset="-128"/>
              </a:rPr>
              <a:t>one</a:t>
            </a:r>
            <a:r>
              <a:rPr lang="nl-NL" altLang="nl-NL" sz="1200" b="1" dirty="0">
                <a:ea typeface="ＭＳ Ｐゴシック" charset="-128"/>
              </a:rPr>
              <a:t>) &amp; </a:t>
            </a:r>
            <a:r>
              <a:rPr lang="nl-NL" altLang="nl-NL" sz="1200" b="1" dirty="0" err="1">
                <a:ea typeface="ＭＳ Ｐゴシック" charset="-128"/>
              </a:rPr>
              <a:t>too</a:t>
            </a:r>
            <a:r>
              <a:rPr lang="nl-NL" altLang="nl-NL" sz="1200" b="1" dirty="0">
                <a:ea typeface="ＭＳ Ｐゴシック" charset="-128"/>
              </a:rPr>
              <a:t> </a:t>
            </a:r>
            <a:r>
              <a:rPr lang="nl-NL" altLang="nl-NL" sz="1200" b="1" dirty="0" err="1">
                <a:ea typeface="ＭＳ Ｐゴシック" charset="-128"/>
              </a:rPr>
              <a:t>many</a:t>
            </a:r>
            <a:r>
              <a:rPr lang="nl-NL" altLang="nl-NL" sz="1200" b="1" dirty="0">
                <a:ea typeface="ＭＳ Ｐゴシック" charset="-128"/>
              </a:rPr>
              <a:t> </a:t>
            </a:r>
            <a:r>
              <a:rPr lang="nl-NL" altLang="nl-NL" sz="1200" b="1" dirty="0" err="1">
                <a:ea typeface="ＭＳ Ｐゴシック" charset="-128"/>
              </a:rPr>
              <a:t>forms</a:t>
            </a:r>
            <a:r>
              <a:rPr lang="nl-NL" altLang="nl-NL" sz="1200" b="1" dirty="0">
                <a:ea typeface="ＭＳ Ｐゴシック" charset="-128"/>
              </a:rPr>
              <a:t> of AI &amp; </a:t>
            </a:r>
            <a:r>
              <a:rPr lang="nl-NL" altLang="nl-NL" sz="1200" b="1" dirty="0" err="1">
                <a:ea typeface="ＭＳ Ｐゴシック" charset="-128"/>
              </a:rPr>
              <a:t>too</a:t>
            </a:r>
            <a:r>
              <a:rPr lang="nl-NL" altLang="nl-NL" sz="1200" b="1" dirty="0">
                <a:ea typeface="ＭＳ Ｐゴシック" charset="-128"/>
              </a:rPr>
              <a:t> </a:t>
            </a:r>
            <a:r>
              <a:rPr lang="nl-NL" altLang="nl-NL" sz="1200" b="1" dirty="0" err="1">
                <a:ea typeface="ＭＳ Ｐゴシック" charset="-128"/>
              </a:rPr>
              <a:t>much</a:t>
            </a:r>
            <a:r>
              <a:rPr lang="nl-NL" altLang="nl-NL" sz="1200" b="1" dirty="0">
                <a:ea typeface="ＭＳ Ｐゴシック" charset="-128"/>
              </a:rPr>
              <a:t> focus on TRL </a:t>
            </a:r>
            <a:r>
              <a:rPr lang="nl-NL" altLang="nl-NL" sz="1200" b="1" dirty="0" err="1">
                <a:ea typeface="ＭＳ Ｐゴシック" charset="-128"/>
              </a:rPr>
              <a:t>only</a:t>
            </a:r>
            <a:endParaRPr lang="nl-NL" sz="1200" b="1" dirty="0"/>
          </a:p>
          <a:p>
            <a:pPr algn="l"/>
            <a:r>
              <a:rPr lang="nl-NL" altLang="nl-NL" sz="1200" b="1" dirty="0">
                <a:ea typeface="ＭＳ Ｐゴシック" charset="-128"/>
              </a:rPr>
              <a:t>Data en AI </a:t>
            </a:r>
            <a:r>
              <a:rPr lang="nl-NL" altLang="nl-NL" sz="1200" b="1" dirty="0" err="1">
                <a:ea typeface="ＭＳ Ｐゴシック" charset="-128"/>
              </a:rPr>
              <a:t>potential</a:t>
            </a:r>
            <a:r>
              <a:rPr lang="nl-NL" altLang="nl-NL" sz="1200" b="1" dirty="0">
                <a:ea typeface="ＭＳ Ｐゴシック" charset="-128"/>
              </a:rPr>
              <a:t> </a:t>
            </a:r>
            <a:r>
              <a:rPr lang="nl-NL" altLang="nl-NL" sz="1200" b="1" dirty="0" err="1">
                <a:ea typeface="ＭＳ Ｐゴシック" charset="-128"/>
              </a:rPr>
              <a:t>untrapped</a:t>
            </a:r>
            <a:r>
              <a:rPr lang="nl-NL" altLang="nl-NL" sz="1200" b="1" dirty="0">
                <a:ea typeface="ＭＳ Ｐゴシック" charset="-128"/>
              </a:rPr>
              <a:t>: persistent system </a:t>
            </a:r>
            <a:r>
              <a:rPr lang="nl-NL" altLang="nl-NL" sz="1200" b="1" dirty="0" err="1">
                <a:ea typeface="ＭＳ Ｐゴシック" charset="-128"/>
              </a:rPr>
              <a:t>barriers</a:t>
            </a:r>
            <a:r>
              <a:rPr lang="nl-NL" altLang="nl-NL" sz="1200" b="1" dirty="0">
                <a:ea typeface="ＭＳ Ｐゴシック" charset="-128"/>
              </a:rPr>
              <a:t> </a:t>
            </a:r>
            <a:r>
              <a:rPr lang="nl-NL" altLang="nl-NL" sz="1200" b="1" dirty="0">
                <a:ea typeface="ＭＳ Ｐゴシック" charset="-128"/>
                <a:sym typeface="Wingdings" panose="05000000000000000000" pitchFamily="2" charset="2"/>
              </a:rPr>
              <a:t> we must </a:t>
            </a:r>
            <a:r>
              <a:rPr lang="nl-NL" altLang="nl-NL" sz="1200" b="1" dirty="0" err="1">
                <a:ea typeface="ＭＳ Ｐゴシック" charset="-128"/>
                <a:sym typeface="Wingdings" panose="05000000000000000000" pitchFamily="2" charset="2"/>
              </a:rPr>
              <a:t>build</a:t>
            </a:r>
            <a:r>
              <a:rPr lang="nl-NL" altLang="nl-NL" sz="1200" b="1" dirty="0">
                <a:ea typeface="ＭＳ Ｐゴシック" charset="-128"/>
                <a:sym typeface="Wingdings" panose="05000000000000000000" pitchFamily="2" charset="2"/>
              </a:rPr>
              <a:t> and </a:t>
            </a:r>
            <a:r>
              <a:rPr lang="nl-NL" altLang="nl-NL" sz="1200" b="1" dirty="0" err="1">
                <a:ea typeface="ＭＳ Ｐゴシック" charset="-128"/>
                <a:sym typeface="Wingdings" panose="05000000000000000000" pitchFamily="2" charset="2"/>
              </a:rPr>
              <a:t>transition</a:t>
            </a:r>
            <a:r>
              <a:rPr lang="nl-NL" altLang="nl-NL" sz="1200" b="1" dirty="0">
                <a:ea typeface="ＭＳ Ｐゴシック" charset="-128"/>
                <a:sym typeface="Wingdings" panose="05000000000000000000" pitchFamily="2" charset="2"/>
              </a:rPr>
              <a:t> </a:t>
            </a:r>
            <a:r>
              <a:rPr lang="nl-NL" altLang="nl-NL" sz="1200" b="1" dirty="0" err="1">
                <a:ea typeface="ＭＳ Ｐゴシック" charset="-128"/>
                <a:sym typeface="Wingdings" panose="05000000000000000000" pitchFamily="2" charset="2"/>
              </a:rPr>
              <a:t>that</a:t>
            </a:r>
            <a:r>
              <a:rPr lang="nl-NL" altLang="nl-NL" sz="1200" b="1" dirty="0">
                <a:ea typeface="ＭＳ Ｐゴシック" charset="-128"/>
                <a:sym typeface="Wingdings" panose="05000000000000000000" pitchFamily="2" charset="2"/>
              </a:rPr>
              <a:t> system</a:t>
            </a:r>
            <a:endParaRPr lang="nl-NL" altLang="nl-NL" sz="1200" b="1" dirty="0">
              <a:ea typeface="ＭＳ Ｐゴシック" charset="-128"/>
            </a:endParaRPr>
          </a:p>
          <a:p>
            <a:pPr algn="l"/>
            <a:r>
              <a:rPr lang="nl-NL" altLang="nl-NL" sz="1200" b="1" dirty="0">
                <a:ea typeface="ＭＳ Ｐゴシック" charset="-128"/>
              </a:rPr>
              <a:t> But: </a:t>
            </a:r>
            <a:r>
              <a:rPr lang="nl-NL" altLang="nl-NL" sz="1050" dirty="0">
                <a:ea typeface="ＭＳ Ｐゴシック" charset="-128"/>
              </a:rPr>
              <a:t>AI is </a:t>
            </a:r>
            <a:r>
              <a:rPr lang="nl-NL" altLang="nl-NL" sz="1050" dirty="0" err="1">
                <a:ea typeface="ＭＳ Ｐゴシック" charset="-128"/>
              </a:rPr>
              <a:t>not</a:t>
            </a:r>
            <a:r>
              <a:rPr lang="nl-NL" altLang="nl-NL" sz="1050" dirty="0">
                <a:ea typeface="ＭＳ Ｐゴシック" charset="-128"/>
              </a:rPr>
              <a:t> a drug – no </a:t>
            </a:r>
            <a:r>
              <a:rPr lang="nl-NL" altLang="nl-NL" sz="1050" dirty="0" err="1">
                <a:ea typeface="ＭＳ Ｐゴシック" charset="-128"/>
              </a:rPr>
              <a:t>one-size</a:t>
            </a:r>
            <a:r>
              <a:rPr lang="nl-NL" altLang="nl-NL" sz="1050" dirty="0">
                <a:ea typeface="ＭＳ Ｐゴシック" charset="-128"/>
              </a:rPr>
              <a:t> fits </a:t>
            </a:r>
            <a:r>
              <a:rPr lang="nl-NL" altLang="nl-NL" sz="1050" dirty="0" err="1">
                <a:ea typeface="ＭＳ Ｐゴシック" charset="-128"/>
              </a:rPr>
              <a:t>all</a:t>
            </a:r>
            <a:r>
              <a:rPr lang="nl-NL" altLang="nl-NL" sz="1050" dirty="0">
                <a:ea typeface="ＭＳ Ｐゴシック" charset="-128"/>
              </a:rPr>
              <a:t>. For drugs </a:t>
            </a:r>
            <a:r>
              <a:rPr lang="nl-NL" altLang="nl-NL" sz="1050" dirty="0" err="1">
                <a:ea typeface="ＭＳ Ｐゴシック" charset="-128"/>
              </a:rPr>
              <a:t>the</a:t>
            </a:r>
            <a:r>
              <a:rPr lang="nl-NL" altLang="nl-NL" sz="1050" dirty="0">
                <a:ea typeface="ＭＳ Ｐゴシック" charset="-128"/>
              </a:rPr>
              <a:t> </a:t>
            </a:r>
            <a:r>
              <a:rPr lang="nl-NL" altLang="nl-NL" sz="1050" dirty="0" err="1">
                <a:ea typeface="ＭＳ Ｐゴシック" charset="-128"/>
              </a:rPr>
              <a:t>pathway</a:t>
            </a:r>
            <a:r>
              <a:rPr lang="nl-NL" altLang="nl-NL" sz="1050" dirty="0">
                <a:ea typeface="ＭＳ Ｐゴシック" charset="-128"/>
              </a:rPr>
              <a:t> is </a:t>
            </a:r>
            <a:r>
              <a:rPr lang="nl-NL" altLang="nl-NL" sz="1050" dirty="0" err="1">
                <a:ea typeface="ＭＳ Ｐゴシック" charset="-128"/>
              </a:rPr>
              <a:t>rather</a:t>
            </a:r>
            <a:r>
              <a:rPr lang="nl-NL" altLang="nl-NL" sz="1050" dirty="0">
                <a:ea typeface="ＭＳ Ｐゴシック" charset="-128"/>
              </a:rPr>
              <a:t> </a:t>
            </a:r>
            <a:r>
              <a:rPr lang="nl-NL" altLang="nl-NL" sz="1050" dirty="0" err="1">
                <a:ea typeface="ＭＳ Ｐゴシック" charset="-128"/>
              </a:rPr>
              <a:t>paved</a:t>
            </a:r>
            <a:r>
              <a:rPr lang="nl-NL" altLang="nl-NL" sz="1050" dirty="0">
                <a:ea typeface="ＭＳ Ｐゴシック" charset="-128"/>
              </a:rPr>
              <a:t> in past 70 </a:t>
            </a:r>
            <a:r>
              <a:rPr lang="nl-NL" altLang="nl-NL" sz="1050" dirty="0" err="1">
                <a:ea typeface="ＭＳ Ｐゴシック" charset="-128"/>
              </a:rPr>
              <a:t>years</a:t>
            </a:r>
            <a:r>
              <a:rPr lang="nl-NL" altLang="nl-NL" sz="1050" dirty="0">
                <a:ea typeface="ＭＳ Ｐゴシック" charset="-128"/>
              </a:rPr>
              <a:t> (</a:t>
            </a:r>
            <a:r>
              <a:rPr lang="nl-NL" altLang="nl-NL" sz="1050" dirty="0" err="1">
                <a:ea typeface="ＭＳ Ｐゴシック" charset="-128"/>
              </a:rPr>
              <a:t>one</a:t>
            </a:r>
            <a:r>
              <a:rPr lang="nl-NL" altLang="nl-NL" sz="1050" dirty="0">
                <a:ea typeface="ＭＳ Ｐゴシック" charset="-128"/>
              </a:rPr>
              <a:t>-</a:t>
            </a:r>
            <a:r>
              <a:rPr lang="nl-NL" altLang="nl-NL" sz="1050" dirty="0" err="1">
                <a:ea typeface="ＭＳ Ｐゴシック" charset="-128"/>
              </a:rPr>
              <a:t>size</a:t>
            </a:r>
            <a:r>
              <a:rPr lang="nl-NL" altLang="nl-NL" sz="1050" dirty="0">
                <a:ea typeface="ＭＳ Ｐゴシック" charset="-128"/>
              </a:rPr>
              <a:t>-fits-</a:t>
            </a:r>
            <a:r>
              <a:rPr lang="nl-NL" altLang="nl-NL" sz="1050" dirty="0" err="1">
                <a:ea typeface="ＭＳ Ｐゴシック" charset="-128"/>
              </a:rPr>
              <a:t>all</a:t>
            </a:r>
            <a:r>
              <a:rPr lang="nl-NL" altLang="nl-NL" sz="1050" dirty="0">
                <a:ea typeface="ＭＳ Ｐゴシック" charset="-128"/>
              </a:rPr>
              <a:t> </a:t>
            </a:r>
            <a:r>
              <a:rPr lang="nl-NL" altLang="nl-NL" sz="1050" dirty="0" err="1">
                <a:ea typeface="ＭＳ Ｐゴシック" charset="-128"/>
              </a:rPr>
              <a:t>appraoch</a:t>
            </a:r>
            <a:r>
              <a:rPr lang="nl-NL" altLang="nl-NL" sz="1050" dirty="0">
                <a:ea typeface="ＭＳ Ｐゴシック" charset="-128"/>
              </a:rPr>
              <a:t> – and drugs </a:t>
            </a:r>
            <a:r>
              <a:rPr lang="nl-NL" altLang="nl-NL" sz="1050" dirty="0" err="1">
                <a:ea typeface="ＭＳ Ｐゴシック" charset="-128"/>
              </a:rPr>
              <a:t>rather</a:t>
            </a:r>
            <a:r>
              <a:rPr lang="nl-NL" altLang="nl-NL" sz="1050" dirty="0">
                <a:ea typeface="ＭＳ Ｐゴシック" charset="-128"/>
              </a:rPr>
              <a:t> uniform   </a:t>
            </a:r>
          </a:p>
          <a:p>
            <a:endParaRPr lang="nl-NL" dirty="0"/>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6</a:t>
            </a:fld>
            <a:endParaRPr lang="nl-NL"/>
          </a:p>
        </p:txBody>
      </p:sp>
    </p:spTree>
    <p:extLst>
      <p:ext uri="{BB962C8B-B14F-4D97-AF65-F5344CB8AC3E}">
        <p14:creationId xmlns:p14="http://schemas.microsoft.com/office/powerpoint/2010/main" val="2139225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34CFC-0BA5-1CDE-642A-65B4C9AD5CC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AFADFA7-7C7F-A773-9F51-1AB938493AF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A1E5146-41A4-8CC3-87DA-EAB40DB0063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200" i="0" dirty="0">
                <a:solidFill>
                  <a:schemeClr val="tx2"/>
                </a:solidFill>
                <a:latin typeface="Aptos" panose="020B0004020202020204" pitchFamily="34" charset="0"/>
                <a:sym typeface="Wingdings" pitchFamily="2" charset="2"/>
              </a:rPr>
              <a:t>But </a:t>
            </a:r>
            <a:r>
              <a:rPr lang="nl-NL" sz="1200" i="0" dirty="0" err="1">
                <a:solidFill>
                  <a:schemeClr val="tx2"/>
                </a:solidFill>
                <a:latin typeface="Aptos" panose="020B0004020202020204" pitchFamily="34" charset="0"/>
                <a:sym typeface="Wingdings" pitchFamily="2" charset="2"/>
              </a:rPr>
              <a:t>realize</a:t>
            </a:r>
            <a:r>
              <a:rPr lang="nl-NL" sz="1200" i="0" dirty="0">
                <a:solidFill>
                  <a:schemeClr val="tx2"/>
                </a:solidFill>
                <a:latin typeface="Aptos" panose="020B0004020202020204" pitchFamily="34" charset="0"/>
                <a:sym typeface="Wingdings" pitchFamily="2" charset="2"/>
              </a:rPr>
              <a:t>: </a:t>
            </a:r>
            <a:r>
              <a:rPr lang="nl-NL" sz="1200" i="0" dirty="0" err="1">
                <a:solidFill>
                  <a:schemeClr val="tx2"/>
                </a:solidFill>
                <a:latin typeface="Aptos" panose="020B0004020202020204" pitchFamily="34" charset="0"/>
                <a:sym typeface="Wingdings" pitchFamily="2" charset="2"/>
              </a:rPr>
              <a:t>innovation</a:t>
            </a:r>
            <a:r>
              <a:rPr lang="nl-NL" sz="1200" i="0" dirty="0">
                <a:solidFill>
                  <a:schemeClr val="tx2"/>
                </a:solidFill>
                <a:latin typeface="Aptos" panose="020B0004020202020204" pitchFamily="34" charset="0"/>
                <a:sym typeface="Wingdings" pitchFamily="2" charset="2"/>
              </a:rPr>
              <a:t> and </a:t>
            </a:r>
            <a:r>
              <a:rPr lang="nl-NL" sz="1200" i="0" dirty="0" err="1">
                <a:solidFill>
                  <a:schemeClr val="tx2"/>
                </a:solidFill>
                <a:latin typeface="Aptos" panose="020B0004020202020204" pitchFamily="34" charset="0"/>
                <a:sym typeface="Wingdings" pitchFamily="2" charset="2"/>
              </a:rPr>
              <a:t>transition</a:t>
            </a:r>
            <a:r>
              <a:rPr lang="nl-NL" sz="1200" i="0" dirty="0">
                <a:solidFill>
                  <a:schemeClr val="tx2"/>
                </a:solidFill>
                <a:latin typeface="Aptos" panose="020B0004020202020204" pitchFamily="34" charset="0"/>
                <a:sym typeface="Wingdings" pitchFamily="2" charset="2"/>
              </a:rPr>
              <a:t> does </a:t>
            </a:r>
            <a:r>
              <a:rPr lang="nl-NL" sz="1200" i="0" dirty="0" err="1">
                <a:solidFill>
                  <a:schemeClr val="tx2"/>
                </a:solidFill>
                <a:latin typeface="Aptos" panose="020B0004020202020204" pitchFamily="34" charset="0"/>
                <a:sym typeface="Wingdings" pitchFamily="2" charset="2"/>
              </a:rPr>
              <a:t>not</a:t>
            </a:r>
            <a:r>
              <a:rPr lang="nl-NL" sz="1200" i="0" dirty="0">
                <a:solidFill>
                  <a:schemeClr val="tx2"/>
                </a:solidFill>
                <a:latin typeface="Aptos" panose="020B0004020202020204" pitchFamily="34" charset="0"/>
                <a:sym typeface="Wingdings" pitchFamily="2" charset="2"/>
              </a:rPr>
              <a:t> </a:t>
            </a:r>
            <a:r>
              <a:rPr lang="nl-NL" sz="1200" i="0" dirty="0" err="1">
                <a:solidFill>
                  <a:schemeClr val="tx2"/>
                </a:solidFill>
                <a:latin typeface="Aptos" panose="020B0004020202020204" pitchFamily="34" charset="0"/>
                <a:sym typeface="Wingdings" pitchFamily="2" charset="2"/>
              </a:rPr>
              <a:t>just</a:t>
            </a:r>
            <a:r>
              <a:rPr lang="nl-NL" sz="1200" i="0" dirty="0">
                <a:solidFill>
                  <a:schemeClr val="tx2"/>
                </a:solidFill>
                <a:latin typeface="Aptos" panose="020B0004020202020204" pitchFamily="34" charset="0"/>
                <a:sym typeface="Wingdings" pitchFamily="2" charset="2"/>
              </a:rPr>
              <a:t> happen </a:t>
            </a:r>
            <a:r>
              <a:rPr lang="nl-NL" sz="1200" i="0" dirty="0" err="1">
                <a:solidFill>
                  <a:schemeClr val="tx2"/>
                </a:solidFill>
                <a:latin typeface="Aptos" panose="020B0004020202020204" pitchFamily="34" charset="0"/>
                <a:sym typeface="Wingdings" pitchFamily="2" charset="2"/>
              </a:rPr>
              <a:t>by</a:t>
            </a:r>
            <a:r>
              <a:rPr lang="nl-NL" sz="1200" i="0" dirty="0">
                <a:solidFill>
                  <a:schemeClr val="tx2"/>
                </a:solidFill>
                <a:latin typeface="Aptos" panose="020B0004020202020204" pitchFamily="34" charset="0"/>
                <a:sym typeface="Wingdings" pitchFamily="2" charset="2"/>
              </a:rPr>
              <a:t> collaborating: </a:t>
            </a:r>
            <a:r>
              <a:rPr lang="nl-NL" sz="1200" i="0" dirty="0" err="1">
                <a:solidFill>
                  <a:schemeClr val="tx2"/>
                </a:solidFill>
                <a:latin typeface="Aptos" panose="020B0004020202020204" pitchFamily="34" charset="0"/>
                <a:sym typeface="Wingdings" pitchFamily="2" charset="2"/>
              </a:rPr>
              <a:t>know</a:t>
            </a:r>
            <a:r>
              <a:rPr lang="nl-NL" sz="1200" i="0" dirty="0">
                <a:solidFill>
                  <a:schemeClr val="tx2"/>
                </a:solidFill>
                <a:latin typeface="Aptos" panose="020B0004020202020204" pitchFamily="34" charset="0"/>
                <a:sym typeface="Wingdings" pitchFamily="2" charset="2"/>
              </a:rPr>
              <a:t> </a:t>
            </a:r>
            <a:r>
              <a:rPr lang="nl-NL" sz="1200" i="0" dirty="0" err="1">
                <a:solidFill>
                  <a:schemeClr val="tx2"/>
                </a:solidFill>
                <a:latin typeface="Aptos" panose="020B0004020202020204" pitchFamily="34" charset="0"/>
                <a:sym typeface="Wingdings" pitchFamily="2" charset="2"/>
              </a:rPr>
              <a:t>the</a:t>
            </a:r>
            <a:r>
              <a:rPr lang="nl-NL" sz="1200" i="0" dirty="0">
                <a:solidFill>
                  <a:schemeClr val="tx2"/>
                </a:solidFill>
                <a:latin typeface="Aptos" panose="020B0004020202020204" pitchFamily="34" charset="0"/>
                <a:sym typeface="Wingdings" pitchFamily="2" charset="2"/>
              </a:rPr>
              <a:t> </a:t>
            </a:r>
            <a:r>
              <a:rPr lang="nl-NL" sz="1200" i="0" dirty="0" err="1">
                <a:solidFill>
                  <a:schemeClr val="tx2"/>
                </a:solidFill>
                <a:latin typeface="Aptos" panose="020B0004020202020204" pitchFamily="34" charset="0"/>
                <a:sym typeface="Wingdings" pitchFamily="2" charset="2"/>
              </a:rPr>
              <a:t>valleys</a:t>
            </a:r>
            <a:r>
              <a:rPr lang="nl-NL" sz="1200" i="0" dirty="0">
                <a:solidFill>
                  <a:schemeClr val="tx2"/>
                </a:solidFill>
                <a:latin typeface="Aptos" panose="020B0004020202020204" pitchFamily="34" charset="0"/>
                <a:sym typeface="Wingdings" pitchFamily="2" charset="2"/>
              </a:rPr>
              <a:t> of </a:t>
            </a:r>
            <a:r>
              <a:rPr lang="nl-NL" sz="1200" i="0" dirty="0" err="1">
                <a:solidFill>
                  <a:schemeClr val="tx2"/>
                </a:solidFill>
                <a:latin typeface="Aptos" panose="020B0004020202020204" pitchFamily="34" charset="0"/>
                <a:sym typeface="Wingdings" pitchFamily="2" charset="2"/>
              </a:rPr>
              <a:t>death</a:t>
            </a:r>
            <a:r>
              <a:rPr lang="nl-NL" sz="1200" i="0" dirty="0">
                <a:solidFill>
                  <a:schemeClr val="tx2"/>
                </a:solidFill>
                <a:latin typeface="Aptos" panose="020B0004020202020204" pitchFamily="34" charset="0"/>
                <a:sym typeface="Wingdings" pitchFamily="2" charset="2"/>
              </a:rPr>
              <a:t>, </a:t>
            </a:r>
            <a:r>
              <a:rPr lang="nl-NL" sz="1200" i="0" dirty="0" err="1">
                <a:solidFill>
                  <a:schemeClr val="tx2"/>
                </a:solidFill>
                <a:latin typeface="Aptos" panose="020B0004020202020204" pitchFamily="34" charset="0"/>
                <a:sym typeface="Wingdings" pitchFamily="2" charset="2"/>
              </a:rPr>
              <a:t>know</a:t>
            </a:r>
            <a:r>
              <a:rPr lang="nl-NL" sz="1200" i="0" dirty="0">
                <a:solidFill>
                  <a:schemeClr val="tx2"/>
                </a:solidFill>
                <a:latin typeface="Aptos" panose="020B0004020202020204" pitchFamily="34" charset="0"/>
                <a:sym typeface="Wingdings" pitchFamily="2" charset="2"/>
              </a:rPr>
              <a:t> </a:t>
            </a:r>
            <a:r>
              <a:rPr lang="nl-NL" sz="1200" i="0" dirty="0" err="1">
                <a:solidFill>
                  <a:schemeClr val="tx2"/>
                </a:solidFill>
                <a:latin typeface="Aptos" panose="020B0004020202020204" pitchFamily="34" charset="0"/>
                <a:sym typeface="Wingdings" pitchFamily="2" charset="2"/>
              </a:rPr>
              <a:t>the</a:t>
            </a:r>
            <a:r>
              <a:rPr lang="nl-NL" sz="1200" i="0" dirty="0">
                <a:solidFill>
                  <a:schemeClr val="tx2"/>
                </a:solidFill>
                <a:latin typeface="Aptos" panose="020B0004020202020204" pitchFamily="34" charset="0"/>
                <a:sym typeface="Wingdings" pitchFamily="2" charset="2"/>
              </a:rPr>
              <a:t> blind spots, </a:t>
            </a:r>
            <a:r>
              <a:rPr lang="nl-NL" sz="1200" i="0" dirty="0" err="1">
                <a:solidFill>
                  <a:schemeClr val="tx2"/>
                </a:solidFill>
                <a:latin typeface="Aptos" panose="020B0004020202020204" pitchFamily="34" charset="0"/>
                <a:sym typeface="Wingdings" pitchFamily="2" charset="2"/>
              </a:rPr>
              <a:t>address</a:t>
            </a:r>
            <a:r>
              <a:rPr lang="nl-NL" sz="1200" i="0" dirty="0">
                <a:solidFill>
                  <a:schemeClr val="tx2"/>
                </a:solidFill>
                <a:latin typeface="Aptos" panose="020B0004020202020204" pitchFamily="34" charset="0"/>
                <a:sym typeface="Wingdings" pitchFamily="2" charset="2"/>
              </a:rPr>
              <a:t> </a:t>
            </a:r>
            <a:r>
              <a:rPr lang="nl-NL" sz="1200" i="0" dirty="0" err="1">
                <a:solidFill>
                  <a:schemeClr val="tx2"/>
                </a:solidFill>
                <a:latin typeface="Aptos" panose="020B0004020202020204" pitchFamily="34" charset="0"/>
                <a:sym typeface="Wingdings" pitchFamily="2" charset="2"/>
              </a:rPr>
              <a:t>them</a:t>
            </a:r>
            <a:r>
              <a:rPr lang="nl-NL" sz="1200" i="0" dirty="0">
                <a:solidFill>
                  <a:schemeClr val="tx2"/>
                </a:solidFill>
                <a:latin typeface="Aptos" panose="020B0004020202020204" pitchFamily="34" charset="0"/>
                <a:sym typeface="Wingdings" pitchFamily="2" charset="2"/>
              </a:rPr>
              <a:t> in co-design, </a:t>
            </a:r>
            <a:r>
              <a:rPr lang="nl-NL" sz="1200" i="0" dirty="0" err="1">
                <a:solidFill>
                  <a:schemeClr val="tx2"/>
                </a:solidFill>
                <a:latin typeface="Aptos" panose="020B0004020202020204" pitchFamily="34" charset="0"/>
                <a:sym typeface="Wingdings" pitchFamily="2" charset="2"/>
              </a:rPr>
              <a:t>illustrate</a:t>
            </a:r>
            <a:r>
              <a:rPr lang="nl-NL" sz="1200" i="0" dirty="0">
                <a:solidFill>
                  <a:schemeClr val="tx2"/>
                </a:solidFill>
                <a:latin typeface="Aptos" panose="020B0004020202020204" pitchFamily="34" charset="0"/>
                <a:sym typeface="Wingdings" pitchFamily="2" charset="2"/>
              </a:rPr>
              <a:t> </a:t>
            </a:r>
            <a:r>
              <a:rPr lang="nl-NL" sz="1200" i="0" dirty="0" err="1">
                <a:solidFill>
                  <a:schemeClr val="tx2"/>
                </a:solidFill>
                <a:latin typeface="Aptos" panose="020B0004020202020204" pitchFamily="34" charset="0"/>
                <a:sym typeface="Wingdings" pitchFamily="2" charset="2"/>
              </a:rPr>
              <a:t>it</a:t>
            </a:r>
            <a:r>
              <a:rPr lang="nl-NL" sz="1200" i="0" dirty="0">
                <a:solidFill>
                  <a:schemeClr val="tx2"/>
                </a:solidFill>
                <a:latin typeface="Aptos" panose="020B0004020202020204" pitchFamily="34" charset="0"/>
                <a:sym typeface="Wingdings" pitchFamily="2" charset="2"/>
              </a:rPr>
              <a:t>!! </a:t>
            </a:r>
            <a:endParaRPr lang="nl-NL" i="0" dirty="0"/>
          </a:p>
          <a:p>
            <a:pPr marL="0" indent="0">
              <a:buFont typeface="Arial" panose="020B0604020202020204" pitchFamily="34" charset="0"/>
              <a:buNone/>
            </a:pPr>
            <a:r>
              <a:rPr lang="en-US" dirty="0"/>
              <a:t>Emphasize approaching and transition the system requires inclusion of the system, all relevant stakeholders that play a role somewhere in the pipeline. </a:t>
            </a:r>
          </a:p>
          <a:p>
            <a:pPr marL="0" indent="0">
              <a:buFont typeface="Arial" panose="020B0604020202020204" pitchFamily="34" charset="0"/>
              <a:buNone/>
            </a:pPr>
            <a:r>
              <a:rPr lang="en-US" dirty="0"/>
              <a:t>Mention also the higher professional schools (HBO’s) , industry, including Food (Wageningen – explicit use case)</a:t>
            </a:r>
          </a:p>
          <a:p>
            <a:pPr marL="0" indent="0">
              <a:buFont typeface="Arial" panose="020B0604020202020204" pitchFamily="34" charset="0"/>
              <a:buNone/>
            </a:pPr>
            <a:r>
              <a:rPr lang="en-US" dirty="0"/>
              <a:t>Explicitly mention existing ELSA labs to emphasize ethical and legal aspects, but also equity ; </a:t>
            </a:r>
          </a:p>
          <a:p>
            <a:pPr marL="0" indent="0">
              <a:buFont typeface="Arial" panose="020B0604020202020204" pitchFamily="34" charset="0"/>
              <a:buNone/>
            </a:pPr>
            <a:r>
              <a:rPr lang="en-US" dirty="0"/>
              <a:t>Strategic supporters </a:t>
            </a:r>
            <a:r>
              <a:rPr lang="en-US" dirty="0" err="1"/>
              <a:t>wrt</a:t>
            </a:r>
            <a:r>
              <a:rPr lang="en-US" dirty="0"/>
              <a:t> start/scale ups and SMEs</a:t>
            </a:r>
          </a:p>
          <a:p>
            <a:pPr marL="0" indent="0">
              <a:buFont typeface="Arial" panose="020B0604020202020204" pitchFamily="34" charset="0"/>
              <a:buNone/>
            </a:pPr>
            <a:r>
              <a:rPr lang="en-US" dirty="0"/>
              <a:t>Emphasize that 40 is understatement: all hospitals, all </a:t>
            </a:r>
            <a:r>
              <a:rPr lang="en-US" dirty="0" err="1"/>
              <a:t>govenrmental</a:t>
            </a:r>
            <a:r>
              <a:rPr lang="en-US" dirty="0"/>
              <a:t> </a:t>
            </a:r>
            <a:r>
              <a:rPr lang="en-US" dirty="0" err="1"/>
              <a:t>organisations</a:t>
            </a:r>
            <a:r>
              <a:rPr lang="en-US" dirty="0"/>
              <a:t> that play a role; .</a:t>
            </a:r>
          </a:p>
          <a:p>
            <a:pPr marL="0" indent="0">
              <a:buFont typeface="Arial" panose="020B0604020202020204" pitchFamily="34" charset="0"/>
              <a:buNone/>
            </a:pPr>
            <a:r>
              <a:rPr lang="en-US" dirty="0"/>
              <a:t>Emphasize that this is a nationwide consortium, creating a large scale infrastructure that combines relevant </a:t>
            </a:r>
            <a:r>
              <a:rPr lang="nl-NL" altLang="nl-NL" sz="1200" dirty="0">
                <a:latin typeface="Aptos" panose="020B0004020202020204" pitchFamily="34" charset="0"/>
              </a:rPr>
              <a:t>tools, </a:t>
            </a:r>
            <a:r>
              <a:rPr lang="nl-NL" altLang="nl-NL" sz="1200" dirty="0" err="1">
                <a:latin typeface="Aptos" panose="020B0004020202020204" pitchFamily="34" charset="0"/>
              </a:rPr>
              <a:t>technology</a:t>
            </a:r>
            <a:r>
              <a:rPr lang="nl-NL" altLang="nl-NL" sz="1200" dirty="0">
                <a:latin typeface="Aptos" panose="020B0004020202020204" pitchFamily="34" charset="0"/>
              </a:rPr>
              <a:t>, </a:t>
            </a:r>
            <a:r>
              <a:rPr lang="nl-NL" altLang="nl-NL" sz="1200" dirty="0" err="1">
                <a:latin typeface="Aptos" panose="020B0004020202020204" pitchFamily="34" charset="0"/>
              </a:rPr>
              <a:t>methodology</a:t>
            </a:r>
            <a:r>
              <a:rPr lang="nl-NL" altLang="nl-NL" sz="1200" dirty="0">
                <a:latin typeface="Aptos" panose="020B0004020202020204" pitchFamily="34" charset="0"/>
              </a:rPr>
              <a:t>, </a:t>
            </a:r>
            <a:r>
              <a:rPr lang="nl-NL" altLang="nl-NL" sz="1200" dirty="0" err="1">
                <a:latin typeface="Aptos" panose="020B0004020202020204" pitchFamily="34" charset="0"/>
              </a:rPr>
              <a:t>and</a:t>
            </a:r>
            <a:r>
              <a:rPr lang="nl-NL" altLang="nl-NL" sz="1200" dirty="0">
                <a:latin typeface="Aptos" panose="020B0004020202020204" pitchFamily="34" charset="0"/>
              </a:rPr>
              <a:t> human expertise </a:t>
            </a:r>
            <a:r>
              <a:rPr lang="nl-NL" altLang="nl-NL" sz="1200" dirty="0" err="1">
                <a:latin typeface="Aptos" panose="020B0004020202020204" pitchFamily="34" charset="0"/>
              </a:rPr>
              <a:t>and</a:t>
            </a:r>
            <a:r>
              <a:rPr lang="nl-NL" altLang="nl-NL" sz="1200" dirty="0">
                <a:latin typeface="Aptos" panose="020B0004020202020204" pitchFamily="34" charset="0"/>
              </a:rPr>
              <a:t> as </a:t>
            </a:r>
            <a:r>
              <a:rPr lang="nl-NL" altLang="nl-NL" sz="1200" dirty="0" err="1">
                <a:latin typeface="Aptos" panose="020B0004020202020204" pitchFamily="34" charset="0"/>
              </a:rPr>
              <a:t>such</a:t>
            </a:r>
            <a:r>
              <a:rPr lang="nl-NL" altLang="nl-NL" sz="1200" dirty="0">
                <a:latin typeface="Aptos" panose="020B0004020202020204" pitchFamily="34" charset="0"/>
              </a:rPr>
              <a:t> </a:t>
            </a:r>
            <a:r>
              <a:rPr lang="en-US" dirty="0"/>
              <a:t>has the critical mass, profile, resourcing and degrees of organization to create a lasting AI ecosystem</a:t>
            </a:r>
            <a:r>
              <a:rPr lang="nl-NL" i="0" dirty="0"/>
              <a:t>.</a:t>
            </a:r>
            <a:r>
              <a:rPr lang="nl-NL" altLang="nl-NL" sz="1900" i="0" dirty="0">
                <a:solidFill>
                  <a:schemeClr val="tx2"/>
                </a:solidFill>
                <a:latin typeface="Aptos" panose="020B0004020202020204" pitchFamily="34" charset="0"/>
                <a:sym typeface="Wingdings" pitchFamily="2" charset="2"/>
              </a:rPr>
              <a:t> </a:t>
            </a:r>
          </a:p>
        </p:txBody>
      </p:sp>
      <p:sp>
        <p:nvSpPr>
          <p:cNvPr id="4" name="Tijdelijke aanduiding voor dianummer 3">
            <a:extLst>
              <a:ext uri="{FF2B5EF4-FFF2-40B4-BE49-F238E27FC236}">
                <a16:creationId xmlns:a16="http://schemas.microsoft.com/office/drawing/2014/main" id="{D5C8DB61-26A6-7060-C45C-4BF506237984}"/>
              </a:ext>
            </a:extLst>
          </p:cNvPr>
          <p:cNvSpPr>
            <a:spLocks noGrp="1"/>
          </p:cNvSpPr>
          <p:nvPr>
            <p:ph type="sldNum" sz="quarter" idx="5"/>
          </p:nvPr>
        </p:nvSpPr>
        <p:spPr/>
        <p:txBody>
          <a:bodyPr/>
          <a:lstStyle/>
          <a:p>
            <a:fld id="{7664705B-BA61-44C3-B827-071B55B257D1}" type="slidenum">
              <a:rPr lang="nl-NL" smtClean="0"/>
              <a:t>7</a:t>
            </a:fld>
            <a:endParaRPr lang="nl-NL"/>
          </a:p>
        </p:txBody>
      </p:sp>
    </p:spTree>
    <p:extLst>
      <p:ext uri="{BB962C8B-B14F-4D97-AF65-F5344CB8AC3E}">
        <p14:creationId xmlns:p14="http://schemas.microsoft.com/office/powerpoint/2010/main" val="2180629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a:t>Transition</a:t>
            </a:r>
            <a:r>
              <a:rPr lang="nl-NL" dirty="0"/>
              <a:t> </a:t>
            </a:r>
            <a:r>
              <a:rPr lang="nl-NL" dirty="0" err="1"/>
              <a:t>the</a:t>
            </a:r>
            <a:r>
              <a:rPr lang="nl-NL" dirty="0"/>
              <a:t> system, </a:t>
            </a:r>
            <a:r>
              <a:rPr lang="nl-NL" dirty="0" err="1"/>
              <a:t>need</a:t>
            </a:r>
            <a:r>
              <a:rPr lang="nl-NL" dirty="0"/>
              <a:t> </a:t>
            </a:r>
            <a:r>
              <a:rPr lang="nl-NL" dirty="0" err="1"/>
              <a:t>to</a:t>
            </a:r>
            <a:r>
              <a:rPr lang="nl-NL" dirty="0"/>
              <a:t> </a:t>
            </a:r>
            <a:r>
              <a:rPr lang="nl-NL" dirty="0" err="1"/>
              <a:t>not</a:t>
            </a:r>
            <a:r>
              <a:rPr lang="nl-NL" dirty="0"/>
              <a:t> </a:t>
            </a:r>
            <a:r>
              <a:rPr lang="nl-NL" dirty="0" err="1"/>
              <a:t>only</a:t>
            </a:r>
            <a:r>
              <a:rPr lang="nl-NL" dirty="0"/>
              <a:t> </a:t>
            </a:r>
            <a:r>
              <a:rPr lang="nl-NL" dirty="0" err="1"/>
              <a:t>include</a:t>
            </a:r>
            <a:r>
              <a:rPr lang="nl-NL" dirty="0"/>
              <a:t> </a:t>
            </a:r>
            <a:r>
              <a:rPr lang="nl-NL" dirty="0" err="1"/>
              <a:t>the</a:t>
            </a:r>
            <a:r>
              <a:rPr lang="nl-NL" dirty="0"/>
              <a:t> system, </a:t>
            </a:r>
            <a:r>
              <a:rPr lang="nl-NL" b="1" dirty="0" err="1"/>
              <a:t>not</a:t>
            </a:r>
            <a:r>
              <a:rPr lang="nl-NL" b="1" dirty="0"/>
              <a:t> </a:t>
            </a:r>
            <a:r>
              <a:rPr lang="nl-NL" b="1" dirty="0" err="1"/>
              <a:t>just</a:t>
            </a:r>
            <a:r>
              <a:rPr lang="nl-NL" b="1" dirty="0"/>
              <a:t> </a:t>
            </a:r>
            <a:r>
              <a:rPr lang="nl-NL" b="1" dirty="0" err="1"/>
              <a:t>bringing</a:t>
            </a:r>
            <a:r>
              <a:rPr lang="nl-NL" b="1" dirty="0"/>
              <a:t> </a:t>
            </a:r>
            <a:r>
              <a:rPr lang="nl-NL" b="1" dirty="0" err="1"/>
              <a:t>people</a:t>
            </a:r>
            <a:r>
              <a:rPr lang="nl-NL" b="1" dirty="0"/>
              <a:t> </a:t>
            </a:r>
            <a:r>
              <a:rPr lang="nl-NL" b="1" dirty="0" err="1"/>
              <a:t>togther</a:t>
            </a:r>
            <a:r>
              <a:rPr lang="nl-NL" b="1" dirty="0"/>
              <a:t> but </a:t>
            </a:r>
            <a:r>
              <a:rPr lang="nl-NL" b="1" dirty="0" err="1"/>
              <a:t>also</a:t>
            </a:r>
            <a:r>
              <a:rPr lang="nl-NL" b="1" dirty="0"/>
              <a:t> </a:t>
            </a:r>
            <a:r>
              <a:rPr lang="nl-NL" b="1" dirty="0" err="1"/>
              <a:t>address</a:t>
            </a:r>
            <a:r>
              <a:rPr lang="nl-NL" b="1" dirty="0"/>
              <a:t> </a:t>
            </a:r>
            <a:r>
              <a:rPr lang="nl-NL" b="1" dirty="0" err="1"/>
              <a:t>it</a:t>
            </a:r>
            <a:r>
              <a:rPr lang="nl-NL" b="1" dirty="0"/>
              <a:t> in </a:t>
            </a:r>
            <a:r>
              <a:rPr lang="nl-NL" b="1" dirty="0" err="1"/>
              <a:t>our</a:t>
            </a:r>
            <a:r>
              <a:rPr lang="nl-NL" b="1" dirty="0"/>
              <a:t> program and </a:t>
            </a:r>
            <a:r>
              <a:rPr lang="nl-NL" b="1" dirty="0" err="1"/>
              <a:t>activities</a:t>
            </a:r>
            <a:r>
              <a:rPr lang="nl-NL" b="1" dirty="0"/>
              <a:t>, </a:t>
            </a:r>
            <a:r>
              <a:rPr lang="nl-NL" b="1" dirty="0" err="1"/>
              <a:t>across</a:t>
            </a:r>
            <a:r>
              <a:rPr lang="nl-NL" b="1" dirty="0"/>
              <a:t> </a:t>
            </a:r>
            <a:r>
              <a:rPr lang="nl-NL" b="1" dirty="0" err="1"/>
              <a:t>the</a:t>
            </a:r>
            <a:r>
              <a:rPr lang="nl-NL" b="1" dirty="0"/>
              <a:t> </a:t>
            </a:r>
            <a:r>
              <a:rPr lang="nl-NL" b="1" dirty="0" err="1"/>
              <a:t>entire</a:t>
            </a:r>
            <a:r>
              <a:rPr lang="nl-NL" b="1" dirty="0"/>
              <a:t> </a:t>
            </a:r>
            <a:r>
              <a:rPr lang="nl-NL" b="1" dirty="0" err="1"/>
              <a:t>Data&amp;AI-lifecycle</a:t>
            </a:r>
            <a:r>
              <a:rPr lang="nl-NL" dirty="0"/>
              <a:t> </a:t>
            </a:r>
          </a:p>
          <a:p>
            <a:r>
              <a:rPr lang="nl-NL" dirty="0"/>
              <a:t>The </a:t>
            </a:r>
            <a:r>
              <a:rPr lang="nl-NL" dirty="0" err="1"/>
              <a:t>WPs</a:t>
            </a:r>
            <a:r>
              <a:rPr lang="nl-NL" dirty="0"/>
              <a:t> are </a:t>
            </a:r>
            <a:r>
              <a:rPr lang="nl-NL" dirty="0" err="1"/>
              <a:t>covering</a:t>
            </a:r>
            <a:r>
              <a:rPr lang="nl-NL" dirty="0"/>
              <a:t> </a:t>
            </a:r>
            <a:r>
              <a:rPr lang="nl-NL" dirty="0" err="1"/>
              <a:t>the</a:t>
            </a:r>
            <a:r>
              <a:rPr lang="nl-NL" dirty="0"/>
              <a:t> </a:t>
            </a:r>
            <a:r>
              <a:rPr lang="nl-NL" dirty="0" err="1"/>
              <a:t>entire</a:t>
            </a:r>
            <a:r>
              <a:rPr lang="nl-NL" dirty="0"/>
              <a:t> life-</a:t>
            </a:r>
            <a:r>
              <a:rPr lang="nl-NL" dirty="0" err="1"/>
              <a:t>cycle</a:t>
            </a:r>
            <a:r>
              <a:rPr lang="nl-NL" dirty="0"/>
              <a:t>, </a:t>
            </a:r>
            <a:r>
              <a:rPr lang="nl-NL" dirty="0" err="1"/>
              <a:t>domains</a:t>
            </a:r>
            <a:r>
              <a:rPr lang="nl-NL" dirty="0"/>
              <a:t> </a:t>
            </a:r>
            <a:r>
              <a:rPr lang="nl-NL" dirty="0" err="1"/>
              <a:t>not</a:t>
            </a:r>
            <a:r>
              <a:rPr lang="nl-NL" dirty="0"/>
              <a:t> </a:t>
            </a:r>
            <a:r>
              <a:rPr lang="nl-NL" dirty="0" err="1"/>
              <a:t>randomly</a:t>
            </a:r>
            <a:r>
              <a:rPr lang="nl-NL" dirty="0"/>
              <a:t> </a:t>
            </a:r>
            <a:r>
              <a:rPr lang="nl-NL" dirty="0" err="1"/>
              <a:t>chosen</a:t>
            </a:r>
            <a:r>
              <a:rPr lang="nl-NL" dirty="0"/>
              <a:t> of course, nor are </a:t>
            </a:r>
            <a:r>
              <a:rPr lang="nl-NL" dirty="0" err="1"/>
              <a:t>the</a:t>
            </a:r>
            <a:r>
              <a:rPr lang="nl-NL" dirty="0"/>
              <a:t> </a:t>
            </a:r>
            <a:r>
              <a:rPr lang="nl-NL" dirty="0" err="1"/>
              <a:t>use</a:t>
            </a:r>
            <a:r>
              <a:rPr lang="nl-NL" dirty="0"/>
              <a:t>-cases </a:t>
            </a:r>
            <a:r>
              <a:rPr lang="nl-NL" dirty="0" err="1"/>
              <a:t>within</a:t>
            </a:r>
            <a:r>
              <a:rPr lang="nl-NL" dirty="0"/>
              <a:t> </a:t>
            </a:r>
            <a:r>
              <a:rPr lang="nl-NL" dirty="0" err="1"/>
              <a:t>those</a:t>
            </a:r>
            <a:r>
              <a:rPr lang="nl-NL" dirty="0"/>
              <a:t> </a:t>
            </a:r>
            <a:r>
              <a:rPr lang="nl-NL" dirty="0" err="1"/>
              <a:t>domains</a:t>
            </a:r>
            <a:r>
              <a:rPr lang="nl-NL" dirty="0"/>
              <a:t>, </a:t>
            </a:r>
            <a:r>
              <a:rPr lang="nl-NL" dirty="0" err="1"/>
              <a:t>adresses</a:t>
            </a:r>
            <a:r>
              <a:rPr lang="nl-NL" dirty="0"/>
              <a:t> </a:t>
            </a:r>
            <a:r>
              <a:rPr lang="nl-NL" dirty="0" err="1"/>
              <a:t>all</a:t>
            </a:r>
            <a:r>
              <a:rPr lang="nl-NL" dirty="0"/>
              <a:t> </a:t>
            </a:r>
            <a:r>
              <a:rPr lang="nl-NL" dirty="0" err="1"/>
              <a:t>earlier</a:t>
            </a:r>
            <a:r>
              <a:rPr lang="nl-NL" dirty="0"/>
              <a:t> </a:t>
            </a:r>
            <a:r>
              <a:rPr lang="nl-NL" dirty="0" err="1"/>
              <a:t>mentioned</a:t>
            </a:r>
            <a:r>
              <a:rPr lang="nl-NL" dirty="0"/>
              <a:t> </a:t>
            </a:r>
            <a:r>
              <a:rPr lang="nl-NL" dirty="0" err="1"/>
              <a:t>challenges</a:t>
            </a:r>
            <a:r>
              <a:rPr lang="nl-NL" dirty="0"/>
              <a:t>.</a:t>
            </a:r>
          </a:p>
          <a:p>
            <a:r>
              <a:rPr lang="nl-NL" dirty="0"/>
              <a:t>(WP1: we </a:t>
            </a:r>
            <a:r>
              <a:rPr lang="nl-NL" dirty="0" err="1"/>
              <a:t>could</a:t>
            </a:r>
            <a:r>
              <a:rPr lang="nl-NL" dirty="0"/>
              <a:t> </a:t>
            </a:r>
            <a:r>
              <a:rPr lang="nl-NL" dirty="0" err="1"/>
              <a:t>mention</a:t>
            </a:r>
            <a:r>
              <a:rPr lang="nl-NL" dirty="0"/>
              <a:t> </a:t>
            </a:r>
            <a:r>
              <a:rPr lang="nl-NL" dirty="0" err="1"/>
              <a:t>that</a:t>
            </a:r>
            <a:r>
              <a:rPr lang="nl-NL" dirty="0"/>
              <a:t> we </a:t>
            </a:r>
            <a:r>
              <a:rPr lang="nl-NL" dirty="0" err="1"/>
              <a:t>strive</a:t>
            </a:r>
            <a:r>
              <a:rPr lang="nl-NL" dirty="0"/>
              <a:t> </a:t>
            </a:r>
            <a:r>
              <a:rPr lang="nl-NL" dirty="0" err="1"/>
              <a:t>to</a:t>
            </a:r>
            <a:r>
              <a:rPr lang="nl-NL" dirty="0"/>
              <a:t> </a:t>
            </a:r>
            <a:r>
              <a:rPr lang="nl-NL" dirty="0" err="1"/>
              <a:t>minimize</a:t>
            </a:r>
            <a:r>
              <a:rPr lang="nl-NL" dirty="0"/>
              <a:t> data </a:t>
            </a:r>
            <a:r>
              <a:rPr lang="nl-NL" dirty="0" err="1"/>
              <a:t>movements</a:t>
            </a:r>
            <a:r>
              <a:rPr lang="nl-NL" dirty="0"/>
              <a:t>, e.g., </a:t>
            </a:r>
            <a:r>
              <a:rPr lang="nl-NL" dirty="0" err="1"/>
              <a:t>using</a:t>
            </a:r>
            <a:r>
              <a:rPr lang="nl-NL" dirty="0"/>
              <a:t> </a:t>
            </a:r>
            <a:r>
              <a:rPr lang="nl-NL" dirty="0" err="1"/>
              <a:t>federated</a:t>
            </a:r>
            <a:r>
              <a:rPr lang="nl-NL" dirty="0"/>
              <a:t> </a:t>
            </a:r>
            <a:r>
              <a:rPr lang="nl-NL" dirty="0" err="1"/>
              <a:t>learning</a:t>
            </a:r>
            <a:r>
              <a:rPr lang="nl-NL" dirty="0"/>
              <a:t> approaches.</a:t>
            </a:r>
          </a:p>
          <a:p>
            <a:r>
              <a:rPr lang="nl-NL" dirty="0"/>
              <a:t>WP2: </a:t>
            </a:r>
            <a:r>
              <a:rPr lang="nl-NL" dirty="0" err="1"/>
              <a:t>emphasize</a:t>
            </a:r>
            <a:r>
              <a:rPr lang="nl-NL" dirty="0"/>
              <a:t> human-</a:t>
            </a:r>
            <a:r>
              <a:rPr lang="nl-NL" dirty="0" err="1"/>
              <a:t>centered</a:t>
            </a:r>
            <a:r>
              <a:rPr lang="nl-NL" dirty="0"/>
              <a:t>, design thinking, co-</a:t>
            </a:r>
            <a:r>
              <a:rPr lang="nl-NL" dirty="0" err="1"/>
              <a:t>creation</a:t>
            </a:r>
            <a:r>
              <a:rPr lang="nl-NL" dirty="0"/>
              <a:t> </a:t>
            </a:r>
            <a:r>
              <a:rPr lang="nl-NL" dirty="0" err="1"/>
              <a:t>and</a:t>
            </a:r>
            <a:r>
              <a:rPr lang="nl-NL" dirty="0"/>
              <a:t> </a:t>
            </a:r>
            <a:r>
              <a:rPr lang="nl-NL" dirty="0" err="1"/>
              <a:t>its</a:t>
            </a:r>
            <a:r>
              <a:rPr lang="nl-NL" dirty="0"/>
              <a:t> </a:t>
            </a:r>
            <a:r>
              <a:rPr lang="nl-NL" dirty="0" err="1"/>
              <a:t>importance</a:t>
            </a:r>
            <a:r>
              <a:rPr lang="nl-NL" dirty="0"/>
              <a:t> </a:t>
            </a:r>
            <a:r>
              <a:rPr lang="nl-NL" dirty="0" err="1"/>
              <a:t>for</a:t>
            </a:r>
            <a:r>
              <a:rPr lang="nl-NL" dirty="0"/>
              <a:t> </a:t>
            </a:r>
            <a:r>
              <a:rPr lang="nl-NL" dirty="0" err="1"/>
              <a:t>acceptance</a:t>
            </a:r>
            <a:r>
              <a:rPr lang="nl-NL" dirty="0"/>
              <a:t> / </a:t>
            </a:r>
            <a:r>
              <a:rPr lang="nl-NL" dirty="0" err="1"/>
              <a:t>implementation</a:t>
            </a:r>
            <a:r>
              <a:rPr lang="nl-NL" dirty="0"/>
              <a:t> down </a:t>
            </a:r>
            <a:r>
              <a:rPr lang="nl-NL" dirty="0" err="1"/>
              <a:t>the</a:t>
            </a:r>
            <a:r>
              <a:rPr lang="nl-NL" dirty="0"/>
              <a:t> </a:t>
            </a:r>
            <a:r>
              <a:rPr lang="nl-NL" dirty="0" err="1"/>
              <a:t>road</a:t>
            </a:r>
            <a:r>
              <a:rPr lang="nl-NL" dirty="0"/>
              <a:t>.</a:t>
            </a:r>
          </a:p>
          <a:p>
            <a:r>
              <a:rPr lang="nl-NL" dirty="0"/>
              <a:t>WP5: </a:t>
            </a:r>
            <a:r>
              <a:rPr lang="nl-NL" dirty="0" err="1"/>
              <a:t>will</a:t>
            </a:r>
            <a:r>
              <a:rPr lang="nl-NL" dirty="0"/>
              <a:t> help </a:t>
            </a:r>
            <a:r>
              <a:rPr lang="nl-NL" dirty="0" err="1"/>
              <a:t>to</a:t>
            </a:r>
            <a:r>
              <a:rPr lang="nl-NL" dirty="0"/>
              <a:t> </a:t>
            </a:r>
            <a:r>
              <a:rPr lang="nl-NL" dirty="0" err="1"/>
              <a:t>identify</a:t>
            </a:r>
            <a:r>
              <a:rPr lang="nl-NL" dirty="0"/>
              <a:t> </a:t>
            </a:r>
            <a:r>
              <a:rPr lang="nl-NL" dirty="0" err="1"/>
              <a:t>and</a:t>
            </a:r>
            <a:r>
              <a:rPr lang="nl-NL" dirty="0"/>
              <a:t> tackle blind spots in AI </a:t>
            </a:r>
            <a:r>
              <a:rPr lang="nl-NL" dirty="0" err="1"/>
              <a:t>ecosystem</a:t>
            </a:r>
            <a:r>
              <a:rPr lang="nl-NL" dirty="0"/>
              <a:t>, via </a:t>
            </a:r>
            <a:r>
              <a:rPr lang="nl-NL" dirty="0" err="1"/>
              <a:t>multi</a:t>
            </a:r>
            <a:r>
              <a:rPr lang="nl-NL" dirty="0"/>
              <a:t>-stakeholder research incl. of </a:t>
            </a:r>
            <a:r>
              <a:rPr lang="nl-NL" dirty="0" err="1"/>
              <a:t>patients</a:t>
            </a:r>
            <a:r>
              <a:rPr lang="nl-NL" dirty="0"/>
              <a:t>. </a:t>
            </a:r>
            <a:r>
              <a:rPr lang="nl-NL" dirty="0" err="1"/>
              <a:t>Also</a:t>
            </a:r>
            <a:r>
              <a:rPr lang="nl-NL" dirty="0"/>
              <a:t>, </a:t>
            </a:r>
            <a:r>
              <a:rPr lang="nl-NL" dirty="0" err="1"/>
              <a:t>by</a:t>
            </a:r>
            <a:r>
              <a:rPr lang="nl-NL" dirty="0"/>
              <a:t> </a:t>
            </a:r>
            <a:r>
              <a:rPr lang="nl-NL" dirty="0" err="1"/>
              <a:t>following</a:t>
            </a:r>
            <a:r>
              <a:rPr lang="nl-NL" dirty="0"/>
              <a:t> </a:t>
            </a:r>
            <a:r>
              <a:rPr lang="nl-NL" dirty="0" err="1"/>
              <a:t>the</a:t>
            </a:r>
            <a:r>
              <a:rPr lang="nl-NL" dirty="0"/>
              <a:t> </a:t>
            </a:r>
            <a:r>
              <a:rPr lang="nl-NL" dirty="0" err="1"/>
              <a:t>latest</a:t>
            </a:r>
            <a:r>
              <a:rPr lang="nl-NL" dirty="0"/>
              <a:t> </a:t>
            </a:r>
            <a:r>
              <a:rPr lang="nl-NL" dirty="0" err="1"/>
              <a:t>guidance</a:t>
            </a:r>
            <a:r>
              <a:rPr lang="nl-NL" dirty="0"/>
              <a:t>, </a:t>
            </a:r>
            <a:r>
              <a:rPr lang="nl-NL" dirty="0" err="1"/>
              <a:t>regulations</a:t>
            </a:r>
            <a:r>
              <a:rPr lang="nl-NL" dirty="0"/>
              <a:t>, etc. we </a:t>
            </a:r>
            <a:r>
              <a:rPr lang="nl-NL" dirty="0" err="1"/>
              <a:t>govern</a:t>
            </a:r>
            <a:r>
              <a:rPr lang="nl-NL" dirty="0"/>
              <a:t> a </a:t>
            </a:r>
            <a:r>
              <a:rPr lang="nl-NL" dirty="0" err="1"/>
              <a:t>solid</a:t>
            </a:r>
            <a:r>
              <a:rPr lang="nl-NL" dirty="0"/>
              <a:t> system </a:t>
            </a:r>
            <a:r>
              <a:rPr lang="nl-NL" dirty="0" err="1"/>
              <a:t>transformation</a:t>
            </a:r>
            <a:r>
              <a:rPr lang="nl-NL" dirty="0"/>
              <a:t>)</a:t>
            </a:r>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8</a:t>
            </a:fld>
            <a:endParaRPr lang="nl-NL"/>
          </a:p>
        </p:txBody>
      </p:sp>
    </p:spTree>
    <p:extLst>
      <p:ext uri="{BB962C8B-B14F-4D97-AF65-F5344CB8AC3E}">
        <p14:creationId xmlns:p14="http://schemas.microsoft.com/office/powerpoint/2010/main" val="4071130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a:t>From</a:t>
            </a:r>
            <a:r>
              <a:rPr lang="nl-NL" dirty="0"/>
              <a:t> </a:t>
            </a:r>
            <a:r>
              <a:rPr lang="nl-NL" dirty="0" err="1"/>
              <a:t>focused</a:t>
            </a:r>
            <a:r>
              <a:rPr lang="nl-NL" dirty="0"/>
              <a:t> (</a:t>
            </a:r>
            <a:r>
              <a:rPr lang="nl-NL" dirty="0" err="1"/>
              <a:t>inner</a:t>
            </a:r>
            <a:r>
              <a:rPr lang="nl-NL" dirty="0"/>
              <a:t> </a:t>
            </a:r>
            <a:r>
              <a:rPr lang="nl-NL" dirty="0" err="1"/>
              <a:t>circle</a:t>
            </a:r>
            <a:r>
              <a:rPr lang="nl-NL" dirty="0"/>
              <a:t>) </a:t>
            </a:r>
            <a:r>
              <a:rPr lang="nl-NL" dirty="0" err="1"/>
              <a:t>to</a:t>
            </a:r>
            <a:r>
              <a:rPr lang="nl-NL" dirty="0"/>
              <a:t> </a:t>
            </a:r>
            <a:r>
              <a:rPr lang="nl-NL" dirty="0" err="1"/>
              <a:t>broad</a:t>
            </a:r>
            <a:r>
              <a:rPr lang="nl-NL" dirty="0"/>
              <a:t> (</a:t>
            </a:r>
            <a:r>
              <a:rPr lang="nl-NL" dirty="0" err="1"/>
              <a:t>outer</a:t>
            </a:r>
            <a:r>
              <a:rPr lang="nl-NL" dirty="0"/>
              <a:t> </a:t>
            </a:r>
            <a:r>
              <a:rPr lang="nl-NL" dirty="0" err="1"/>
              <a:t>circle</a:t>
            </a:r>
            <a:r>
              <a:rPr lang="nl-NL" dirty="0"/>
              <a:t>). The </a:t>
            </a:r>
            <a:r>
              <a:rPr lang="nl-NL" dirty="0" err="1"/>
              <a:t>whole</a:t>
            </a:r>
            <a:r>
              <a:rPr lang="nl-NL" dirty="0"/>
              <a:t> system in ‘</a:t>
            </a:r>
            <a:r>
              <a:rPr lang="nl-NL" dirty="0" err="1"/>
              <a:t>the</a:t>
            </a:r>
            <a:r>
              <a:rPr lang="nl-NL" dirty="0"/>
              <a:t> room’, life-</a:t>
            </a:r>
            <a:r>
              <a:rPr lang="nl-NL" dirty="0" err="1"/>
              <a:t>cycle</a:t>
            </a:r>
            <a:r>
              <a:rPr lang="nl-NL" dirty="0"/>
              <a:t> approach on data and AI, focus on TRL, SRL, CRL.</a:t>
            </a:r>
          </a:p>
          <a:p>
            <a:r>
              <a:rPr lang="nl-NL" dirty="0" err="1"/>
              <a:t>Including</a:t>
            </a:r>
            <a:r>
              <a:rPr lang="nl-NL" dirty="0"/>
              <a:t> </a:t>
            </a:r>
            <a:r>
              <a:rPr lang="nl-NL" dirty="0" err="1"/>
              <a:t>behavioural</a:t>
            </a:r>
            <a:r>
              <a:rPr lang="nl-NL" dirty="0"/>
              <a:t> changes and </a:t>
            </a:r>
            <a:r>
              <a:rPr lang="nl-NL" dirty="0" err="1"/>
              <a:t>education</a:t>
            </a:r>
            <a:r>
              <a:rPr lang="nl-NL" dirty="0"/>
              <a:t> </a:t>
            </a:r>
            <a:r>
              <a:rPr lang="nl-NL" dirty="0">
                <a:sym typeface="Wingdings" panose="05000000000000000000" pitchFamily="2" charset="2"/>
              </a:rPr>
              <a:t> AI </a:t>
            </a:r>
            <a:r>
              <a:rPr lang="nl-NL" dirty="0" err="1">
                <a:sym typeface="Wingdings" panose="05000000000000000000" pitchFamily="2" charset="2"/>
              </a:rPr>
              <a:t>readiness</a:t>
            </a:r>
            <a:r>
              <a:rPr lang="nl-NL" dirty="0">
                <a:sym typeface="Wingdings" panose="05000000000000000000" pitchFamily="2" charset="2"/>
              </a:rPr>
              <a:t>/(</a:t>
            </a:r>
            <a:r>
              <a:rPr lang="nl-NL" dirty="0" err="1">
                <a:sym typeface="Wingdings" panose="05000000000000000000" pitchFamily="2" charset="2"/>
              </a:rPr>
              <a:t>il</a:t>
            </a:r>
            <a:r>
              <a:rPr lang="nl-NL" dirty="0">
                <a:sym typeface="Wingdings" panose="05000000000000000000" pitchFamily="2" charset="2"/>
              </a:rPr>
              <a:t>)</a:t>
            </a:r>
            <a:r>
              <a:rPr lang="nl-NL" dirty="0" err="1">
                <a:sym typeface="Wingdings" panose="05000000000000000000" pitchFamily="2" charset="2"/>
              </a:rPr>
              <a:t>literacy</a:t>
            </a:r>
            <a:r>
              <a:rPr lang="nl-NL" dirty="0">
                <a:sym typeface="Wingdings" panose="05000000000000000000" pitchFamily="2" charset="2"/>
              </a:rPr>
              <a:t> : WP6+8</a:t>
            </a:r>
            <a:endParaRPr lang="nl-NL" dirty="0"/>
          </a:p>
          <a:p>
            <a:endParaRPr lang="nl-NL" dirty="0"/>
          </a:p>
          <a:p>
            <a:r>
              <a:rPr lang="nl-NL" dirty="0"/>
              <a:t>WP8: </a:t>
            </a:r>
            <a:r>
              <a:rPr lang="nl-NL" dirty="0" err="1"/>
              <a:t>consider</a:t>
            </a:r>
            <a:r>
              <a:rPr lang="nl-NL" dirty="0"/>
              <a:t> </a:t>
            </a:r>
            <a:r>
              <a:rPr lang="nl-NL" dirty="0" err="1"/>
              <a:t>mentioning</a:t>
            </a:r>
            <a:r>
              <a:rPr lang="nl-NL" dirty="0"/>
              <a:t> </a:t>
            </a:r>
            <a:r>
              <a:rPr lang="nl-NL" dirty="0" err="1"/>
              <a:t>that</a:t>
            </a:r>
            <a:r>
              <a:rPr lang="nl-NL" dirty="0"/>
              <a:t> training (AI-</a:t>
            </a:r>
            <a:r>
              <a:rPr lang="nl-NL" dirty="0" err="1"/>
              <a:t>literacy</a:t>
            </a:r>
            <a:r>
              <a:rPr lang="nl-NL" dirty="0"/>
              <a:t>) is </a:t>
            </a:r>
            <a:r>
              <a:rPr lang="nl-NL" dirty="0" err="1"/>
              <a:t>also</a:t>
            </a:r>
            <a:r>
              <a:rPr lang="nl-NL" dirty="0"/>
              <a:t> </a:t>
            </a:r>
            <a:r>
              <a:rPr lang="nl-NL" dirty="0" err="1"/>
              <a:t>an</a:t>
            </a:r>
            <a:r>
              <a:rPr lang="nl-NL" dirty="0"/>
              <a:t> important component in </a:t>
            </a:r>
            <a:r>
              <a:rPr lang="nl-NL" dirty="0" err="1"/>
              <a:t>our</a:t>
            </a:r>
            <a:r>
              <a:rPr lang="nl-NL" dirty="0"/>
              <a:t> project, as a change in </a:t>
            </a:r>
            <a:r>
              <a:rPr lang="nl-NL" dirty="0" err="1"/>
              <a:t>the</a:t>
            </a:r>
            <a:r>
              <a:rPr lang="nl-NL" dirty="0"/>
              <a:t> </a:t>
            </a:r>
            <a:r>
              <a:rPr lang="nl-NL" dirty="0" err="1"/>
              <a:t>ecosystem</a:t>
            </a:r>
            <a:r>
              <a:rPr lang="nl-NL" dirty="0"/>
              <a:t> </a:t>
            </a:r>
            <a:r>
              <a:rPr lang="nl-NL" dirty="0" err="1"/>
              <a:t>also</a:t>
            </a:r>
            <a:r>
              <a:rPr lang="nl-NL" dirty="0"/>
              <a:t> </a:t>
            </a:r>
            <a:r>
              <a:rPr lang="nl-NL" dirty="0" err="1"/>
              <a:t>requires</a:t>
            </a:r>
            <a:r>
              <a:rPr lang="nl-NL" dirty="0"/>
              <a:t> </a:t>
            </a:r>
            <a:r>
              <a:rPr lang="nl-NL" dirty="0" err="1"/>
              <a:t>behavioral</a:t>
            </a:r>
            <a:r>
              <a:rPr lang="nl-NL" dirty="0"/>
              <a:t> change of </a:t>
            </a:r>
            <a:r>
              <a:rPr lang="nl-NL" dirty="0" err="1"/>
              <a:t>all</a:t>
            </a:r>
            <a:r>
              <a:rPr lang="nl-NL" dirty="0"/>
              <a:t> of </a:t>
            </a:r>
            <a:r>
              <a:rPr lang="nl-NL" dirty="0" err="1"/>
              <a:t>those</a:t>
            </a:r>
            <a:r>
              <a:rPr lang="nl-NL" dirty="0"/>
              <a:t> </a:t>
            </a:r>
            <a:r>
              <a:rPr lang="nl-NL" dirty="0" err="1"/>
              <a:t>involved</a:t>
            </a:r>
            <a:r>
              <a:rPr lang="nl-NL" dirty="0"/>
              <a:t>. </a:t>
            </a:r>
            <a:r>
              <a:rPr lang="nl-NL" dirty="0" err="1"/>
              <a:t>This</a:t>
            </a:r>
            <a:r>
              <a:rPr lang="nl-NL" dirty="0"/>
              <a:t> </a:t>
            </a:r>
            <a:r>
              <a:rPr lang="nl-NL" dirty="0" err="1"/>
              <a:t>again</a:t>
            </a:r>
            <a:r>
              <a:rPr lang="nl-NL" dirty="0"/>
              <a:t> </a:t>
            </a:r>
            <a:r>
              <a:rPr lang="nl-NL" dirty="0" err="1"/>
              <a:t>highlights</a:t>
            </a:r>
            <a:r>
              <a:rPr lang="nl-NL" dirty="0"/>
              <a:t> </a:t>
            </a:r>
            <a:r>
              <a:rPr lang="nl-NL" dirty="0" err="1"/>
              <a:t>the</a:t>
            </a:r>
            <a:r>
              <a:rPr lang="nl-NL" dirty="0"/>
              <a:t> </a:t>
            </a:r>
            <a:r>
              <a:rPr lang="nl-NL" dirty="0" err="1"/>
              <a:t>importance</a:t>
            </a:r>
            <a:r>
              <a:rPr lang="nl-NL" dirty="0"/>
              <a:t> of co-design </a:t>
            </a:r>
            <a:r>
              <a:rPr lang="nl-NL" dirty="0" err="1"/>
              <a:t>with</a:t>
            </a:r>
            <a:r>
              <a:rPr lang="nl-NL" dirty="0"/>
              <a:t> relevant stakeholders.</a:t>
            </a:r>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9</a:t>
            </a:fld>
            <a:endParaRPr lang="nl-NL"/>
          </a:p>
        </p:txBody>
      </p:sp>
    </p:spTree>
    <p:extLst>
      <p:ext uri="{BB962C8B-B14F-4D97-AF65-F5344CB8AC3E}">
        <p14:creationId xmlns:p14="http://schemas.microsoft.com/office/powerpoint/2010/main" val="1274647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C99A6-6A92-9707-C3C6-1C435925F95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EB9DBA6-6A58-29A1-7B4C-41FA8BF80A8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17963A4-CA60-2151-E20A-7022424F8F02}"/>
              </a:ext>
            </a:extLst>
          </p:cNvPr>
          <p:cNvSpPr>
            <a:spLocks noGrp="1"/>
          </p:cNvSpPr>
          <p:nvPr>
            <p:ph type="body" idx="1"/>
          </p:nvPr>
        </p:nvSpPr>
        <p:spPr/>
        <p:txBody>
          <a:bodyPr/>
          <a:lstStyle/>
          <a:p>
            <a:endParaRPr lang="nl-NL" sz="1200" i="1" kern="1200" dirty="0">
              <a:solidFill>
                <a:schemeClr val="tx1"/>
              </a:solidFill>
              <a:effectLst/>
              <a:latin typeface="+mn-lt"/>
              <a:ea typeface="+mn-ea"/>
              <a:cs typeface="+mn-cs"/>
            </a:endParaRPr>
          </a:p>
        </p:txBody>
      </p:sp>
      <p:sp>
        <p:nvSpPr>
          <p:cNvPr id="4" name="Tijdelijke aanduiding voor dianummer 3">
            <a:extLst>
              <a:ext uri="{FF2B5EF4-FFF2-40B4-BE49-F238E27FC236}">
                <a16:creationId xmlns:a16="http://schemas.microsoft.com/office/drawing/2014/main" id="{344156F7-2012-BE93-1F54-EC66540E8D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64705B-BA61-44C3-B827-071B55B257D1}"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4741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Data and AI </a:t>
            </a:r>
            <a:r>
              <a:rPr lang="nl-NL" dirty="0" err="1"/>
              <a:t>strategy</a:t>
            </a:r>
            <a:r>
              <a:rPr lang="nl-NL" dirty="0"/>
              <a:t> of Eu and Dutch: EU and Netherlands </a:t>
            </a:r>
            <a:r>
              <a:rPr lang="nl-NL" dirty="0" err="1"/>
              <a:t>too</a:t>
            </a:r>
            <a:r>
              <a:rPr lang="nl-NL" dirty="0"/>
              <a:t> – </a:t>
            </a:r>
            <a:r>
              <a:rPr lang="nl-NL" dirty="0" err="1"/>
              <a:t>need</a:t>
            </a:r>
            <a:r>
              <a:rPr lang="nl-NL" dirty="0"/>
              <a:t> </a:t>
            </a:r>
            <a:r>
              <a:rPr lang="nl-NL" dirty="0" err="1"/>
              <a:t>to</a:t>
            </a:r>
            <a:r>
              <a:rPr lang="nl-NL" dirty="0"/>
              <a:t> </a:t>
            </a:r>
            <a:r>
              <a:rPr lang="nl-NL" dirty="0" err="1"/>
              <a:t>become</a:t>
            </a:r>
            <a:r>
              <a:rPr lang="nl-NL" dirty="0"/>
              <a:t> </a:t>
            </a:r>
            <a:r>
              <a:rPr lang="nl-NL" dirty="0" err="1"/>
              <a:t>indepedent</a:t>
            </a:r>
            <a:r>
              <a:rPr lang="nl-NL" dirty="0"/>
              <a:t> of </a:t>
            </a:r>
            <a:r>
              <a:rPr lang="nl-NL" dirty="0" err="1"/>
              <a:t>oversees</a:t>
            </a:r>
            <a:r>
              <a:rPr lang="nl-NL" dirty="0"/>
              <a:t>. </a:t>
            </a:r>
            <a:r>
              <a:rPr lang="nl-NL" dirty="0" err="1"/>
              <a:t>Invest</a:t>
            </a:r>
            <a:r>
              <a:rPr lang="nl-NL" dirty="0"/>
              <a:t>, </a:t>
            </a:r>
            <a:r>
              <a:rPr lang="nl-NL" dirty="0" err="1"/>
              <a:t>Invest</a:t>
            </a:r>
            <a:r>
              <a:rPr lang="nl-NL" dirty="0"/>
              <a:t>, </a:t>
            </a:r>
            <a:r>
              <a:rPr lang="nl-NL" dirty="0" err="1"/>
              <a:t>Invest</a:t>
            </a:r>
            <a:r>
              <a:rPr lang="nl-NL" dirty="0"/>
              <a:t> and </a:t>
            </a:r>
            <a:r>
              <a:rPr lang="nl-NL" dirty="0" err="1"/>
              <a:t>embark</a:t>
            </a:r>
            <a:r>
              <a:rPr lang="nl-NL" dirty="0"/>
              <a:t> on </a:t>
            </a:r>
            <a:r>
              <a:rPr lang="nl-NL" dirty="0" err="1"/>
              <a:t>it</a:t>
            </a:r>
            <a:r>
              <a:rPr lang="nl-NL" dirty="0"/>
              <a:t>!!! </a:t>
            </a:r>
            <a:r>
              <a:rPr lang="nl-NL" dirty="0" err="1"/>
              <a:t>Now</a:t>
            </a:r>
            <a:r>
              <a:rPr lang="nl-NL" dirty="0"/>
              <a:t> </a:t>
            </a:r>
            <a:r>
              <a:rPr lang="nl-NL" dirty="0" err="1"/>
              <a:t>before</a:t>
            </a:r>
            <a:r>
              <a:rPr lang="nl-NL" dirty="0"/>
              <a:t> </a:t>
            </a:r>
            <a:r>
              <a:rPr lang="nl-NL" dirty="0" err="1"/>
              <a:t>it</a:t>
            </a:r>
            <a:r>
              <a:rPr lang="nl-NL" dirty="0"/>
              <a:t> is </a:t>
            </a:r>
            <a:r>
              <a:rPr lang="nl-NL" dirty="0" err="1"/>
              <a:t>too</a:t>
            </a:r>
            <a:r>
              <a:rPr lang="nl-NL" dirty="0"/>
              <a:t> late..</a:t>
            </a:r>
          </a:p>
          <a:p>
            <a:r>
              <a:rPr lang="nl-NL" dirty="0" err="1"/>
              <a:t>That’s</a:t>
            </a:r>
            <a:r>
              <a:rPr lang="nl-NL" dirty="0"/>
              <a:t> </a:t>
            </a:r>
            <a:r>
              <a:rPr lang="nl-NL" dirty="0" err="1"/>
              <a:t>why</a:t>
            </a:r>
            <a:r>
              <a:rPr lang="nl-NL" dirty="0"/>
              <a:t> we </a:t>
            </a:r>
            <a:r>
              <a:rPr lang="nl-NL" dirty="0" err="1"/>
              <a:t>got</a:t>
            </a:r>
            <a:r>
              <a:rPr lang="nl-NL" dirty="0"/>
              <a:t> </a:t>
            </a:r>
            <a:r>
              <a:rPr lang="nl-NL" dirty="0" err="1"/>
              <a:t>literally</a:t>
            </a:r>
            <a:r>
              <a:rPr lang="nl-NL" dirty="0"/>
              <a:t> </a:t>
            </a:r>
            <a:r>
              <a:rPr lang="nl-NL" dirty="0" err="1"/>
              <a:t>everyone</a:t>
            </a:r>
            <a:r>
              <a:rPr lang="nl-NL" dirty="0"/>
              <a:t> </a:t>
            </a:r>
            <a:r>
              <a:rPr lang="nl-NL" dirty="0" err="1"/>
              <a:t>that</a:t>
            </a:r>
            <a:r>
              <a:rPr lang="nl-NL" dirty="0"/>
              <a:t> </a:t>
            </a:r>
            <a:r>
              <a:rPr lang="nl-NL" dirty="0" err="1"/>
              <a:t>plays</a:t>
            </a:r>
            <a:r>
              <a:rPr lang="nl-NL" dirty="0"/>
              <a:t> a </a:t>
            </a:r>
            <a:r>
              <a:rPr lang="nl-NL" dirty="0" err="1"/>
              <a:t>role</a:t>
            </a:r>
            <a:r>
              <a:rPr lang="nl-NL" dirty="0"/>
              <a:t> in </a:t>
            </a:r>
            <a:r>
              <a:rPr lang="nl-NL" dirty="0" err="1"/>
              <a:t>the</a:t>
            </a:r>
            <a:r>
              <a:rPr lang="nl-NL" dirty="0"/>
              <a:t> </a:t>
            </a:r>
            <a:r>
              <a:rPr lang="nl-NL" dirty="0" err="1"/>
              <a:t>ecosystem</a:t>
            </a:r>
            <a:r>
              <a:rPr lang="nl-NL" dirty="0"/>
              <a:t>/</a:t>
            </a:r>
            <a:r>
              <a:rPr lang="nl-NL" dirty="0" err="1"/>
              <a:t>lifecycle</a:t>
            </a:r>
            <a:r>
              <a:rPr lang="nl-NL" dirty="0"/>
              <a:t>, and </a:t>
            </a:r>
            <a:r>
              <a:rPr lang="nl-NL" dirty="0" err="1"/>
              <a:t>obtained</a:t>
            </a:r>
            <a:r>
              <a:rPr lang="nl-NL" dirty="0"/>
              <a:t> </a:t>
            </a:r>
            <a:r>
              <a:rPr lang="nl-NL" dirty="0" err="1"/>
              <a:t>so</a:t>
            </a:r>
            <a:r>
              <a:rPr lang="nl-NL" dirty="0"/>
              <a:t> </a:t>
            </a:r>
            <a:r>
              <a:rPr lang="nl-NL" dirty="0" err="1"/>
              <a:t>much</a:t>
            </a:r>
            <a:r>
              <a:rPr lang="nl-NL" dirty="0"/>
              <a:t> co-funding. Is </a:t>
            </a:r>
            <a:r>
              <a:rPr lang="nl-NL" dirty="0" err="1"/>
              <a:t>the</a:t>
            </a:r>
            <a:r>
              <a:rPr lang="nl-NL" dirty="0"/>
              <a:t> </a:t>
            </a:r>
            <a:r>
              <a:rPr lang="nl-NL" dirty="0" err="1"/>
              <a:t>proof</a:t>
            </a:r>
            <a:r>
              <a:rPr lang="nl-NL" dirty="0"/>
              <a:t>!!! </a:t>
            </a:r>
          </a:p>
          <a:p>
            <a:r>
              <a:rPr lang="nl-NL" dirty="0"/>
              <a:t>Onderdeel van de NTS/KIA zijn geworden - bij lancering op 26 januari. </a:t>
            </a:r>
          </a:p>
          <a:p>
            <a:r>
              <a:rPr lang="nl-NL" dirty="0"/>
              <a:t>(Zijn teveel op Nederlandse systeem aanpak geattendeerd. Marcel Levi bekrachtigde dit nog eens . Ai4health is de eerste stap daarnaar toe.)</a:t>
            </a:r>
          </a:p>
          <a:p>
            <a:r>
              <a:rPr lang="nl-NL" dirty="0"/>
              <a:t>AZWA</a:t>
            </a:r>
          </a:p>
        </p:txBody>
      </p:sp>
      <p:sp>
        <p:nvSpPr>
          <p:cNvPr id="4" name="Tijdelijke aanduiding voor dianummer 3"/>
          <p:cNvSpPr>
            <a:spLocks noGrp="1"/>
          </p:cNvSpPr>
          <p:nvPr>
            <p:ph type="sldNum" sz="quarter" idx="5"/>
          </p:nvPr>
        </p:nvSpPr>
        <p:spPr/>
        <p:txBody>
          <a:bodyPr/>
          <a:lstStyle/>
          <a:p>
            <a:fld id="{7664705B-BA61-44C3-B827-071B55B257D1}" type="slidenum">
              <a:rPr lang="nl-NL" smtClean="0"/>
              <a:t>11</a:t>
            </a:fld>
            <a:endParaRPr lang="nl-NL"/>
          </a:p>
        </p:txBody>
      </p:sp>
    </p:spTree>
    <p:extLst>
      <p:ext uri="{BB962C8B-B14F-4D97-AF65-F5344CB8AC3E}">
        <p14:creationId xmlns:p14="http://schemas.microsoft.com/office/powerpoint/2010/main" val="21723108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66.sv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Master" Target="../slideMasters/slideMaster6.xml"/><Relationship Id="rId4" Type="http://schemas.openxmlformats.org/officeDocument/2006/relationships/image" Target="../media/image69.sv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62.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63.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70.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71.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70.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71.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66.sv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66.sv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3.sv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66.sv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73.sv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svg"/><Relationship Id="rId1" Type="http://schemas.openxmlformats.org/officeDocument/2006/relationships/slideMaster" Target="../slideMasters/slideMaster6.xml"/><Relationship Id="rId5" Type="http://schemas.openxmlformats.org/officeDocument/2006/relationships/image" Target="../media/image77.svg"/><Relationship Id="rId4" Type="http://schemas.openxmlformats.org/officeDocument/2006/relationships/image" Target="../media/image76.sv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41.sv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52.sv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JP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8.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8.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8.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8.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svg"/><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sv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8.JPG"/><Relationship Id="rId2" Type="http://schemas.openxmlformats.org/officeDocument/2006/relationships/image" Target="../media/image2.gi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8.xml"/><Relationship Id="rId4" Type="http://schemas.openxmlformats.org/officeDocument/2006/relationships/image" Target="../media/image8.JPG"/></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8.JPG"/><Relationship Id="rId2" Type="http://schemas.openxmlformats.org/officeDocument/2006/relationships/image" Target="../media/image2.gif"/><Relationship Id="rId1" Type="http://schemas.openxmlformats.org/officeDocument/2006/relationships/slideMaster" Target="../slideMasters/slideMaster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8.JPG"/><Relationship Id="rId2" Type="http://schemas.openxmlformats.org/officeDocument/2006/relationships/image" Target="../media/image2.gif"/><Relationship Id="rId1" Type="http://schemas.openxmlformats.org/officeDocument/2006/relationships/slideMaster" Target="../slideMasters/slideMaster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3.sv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8.JPG"/><Relationship Id="rId2" Type="http://schemas.openxmlformats.org/officeDocument/2006/relationships/image" Target="../media/image2.gi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9.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9.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9.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9.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svg"/><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svg"/><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9.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0.png"/><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 Id="rId4" Type="http://schemas.openxmlformats.org/officeDocument/2006/relationships/image" Target="../media/image8.JPG"/></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8.JPG"/><Relationship Id="rId2" Type="http://schemas.openxmlformats.org/officeDocument/2006/relationships/image" Target="../media/image2.gif"/><Relationship Id="rId1" Type="http://schemas.openxmlformats.org/officeDocument/2006/relationships/slideMaster" Target="../slideMasters/slideMaster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8.JPG"/><Relationship Id="rId2" Type="http://schemas.openxmlformats.org/officeDocument/2006/relationships/image" Target="../media/image2.gif"/><Relationship Id="rId1" Type="http://schemas.openxmlformats.org/officeDocument/2006/relationships/slideMaster" Target="../slideMasters/slideMaster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9.png"/><Relationship Id="rId1" Type="http://schemas.openxmlformats.org/officeDocument/2006/relationships/slideMaster" Target="../slideMasters/slideMaster9.xml"/><Relationship Id="rId4" Type="http://schemas.openxmlformats.org/officeDocument/2006/relationships/image" Target="../media/image12.sv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3.svg"/><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9.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10.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10.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10.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10.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svg"/><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svg"/><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0.xml"/><Relationship Id="rId4" Type="http://schemas.openxmlformats.org/officeDocument/2006/relationships/image" Target="../media/image8.JP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8.JPG"/><Relationship Id="rId2" Type="http://schemas.openxmlformats.org/officeDocument/2006/relationships/image" Target="../media/image2.gif"/><Relationship Id="rId1" Type="http://schemas.openxmlformats.org/officeDocument/2006/relationships/slideMaster" Target="../slideMasters/slideMaster10.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8.JPG"/><Relationship Id="rId2" Type="http://schemas.openxmlformats.org/officeDocument/2006/relationships/image" Target="../media/image2.gif"/><Relationship Id="rId1" Type="http://schemas.openxmlformats.org/officeDocument/2006/relationships/slideMaster" Target="../slideMasters/slideMaster10.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Master" Target="../slideMasters/slideMaster10.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gif"/></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9.png"/><Relationship Id="rId1" Type="http://schemas.openxmlformats.org/officeDocument/2006/relationships/slideMaster" Target="../slideMasters/slideMaster10.xml"/><Relationship Id="rId4" Type="http://schemas.openxmlformats.org/officeDocument/2006/relationships/image" Target="../media/image12.svg"/></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3.svg"/><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gif"/><Relationship Id="rId7" Type="http://schemas.openxmlformats.org/officeDocument/2006/relationships/image" Target="../media/image15.jpeg"/><Relationship Id="rId2" Type="http://schemas.openxmlformats.org/officeDocument/2006/relationships/image" Target="../media/image2.gif"/><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4.png"/><Relationship Id="rId4" Type="http://schemas.openxmlformats.org/officeDocument/2006/relationships/image" Target="../media/image4.gif"/></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20.png"/><Relationship Id="rId4" Type="http://schemas.openxmlformats.org/officeDocument/2006/relationships/image" Target="../media/image19.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20.png"/><Relationship Id="rId4" Type="http://schemas.openxmlformats.org/officeDocument/2006/relationships/image" Target="../media/image19.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5" Type="http://schemas.openxmlformats.org/officeDocument/2006/relationships/image" Target="../media/image20.png"/><Relationship Id="rId4" Type="http://schemas.openxmlformats.org/officeDocument/2006/relationships/image" Target="../media/image1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gif"/><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gif"/><Relationship Id="rId4" Type="http://schemas.openxmlformats.org/officeDocument/2006/relationships/image" Target="../media/image3.gi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4.emf"/><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2.emf"/><Relationship Id="rId1" Type="http://schemas.openxmlformats.org/officeDocument/2006/relationships/slideMaster" Target="../slideMasters/slideMaster4.xml"/><Relationship Id="rId4" Type="http://schemas.openxmlformats.org/officeDocument/2006/relationships/image" Target="../media/image21.emf"/></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image" Target="../media/image26.emf"/><Relationship Id="rId7" Type="http://schemas.openxmlformats.org/officeDocument/2006/relationships/image" Target="../media/image30.emf"/><Relationship Id="rId2" Type="http://schemas.openxmlformats.org/officeDocument/2006/relationships/image" Target="../media/image22.emf"/><Relationship Id="rId1" Type="http://schemas.openxmlformats.org/officeDocument/2006/relationships/slideMaster" Target="../slideMasters/slideMaster4.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 Id="rId9" Type="http://schemas.openxmlformats.org/officeDocument/2006/relationships/image" Target="../media/image21.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jpeg"/><Relationship Id="rId1" Type="http://schemas.openxmlformats.org/officeDocument/2006/relationships/slideMaster" Target="../slideMasters/slideMaster6.xml"/><Relationship Id="rId5" Type="http://schemas.openxmlformats.org/officeDocument/2006/relationships/image" Target="../media/image43.svg"/><Relationship Id="rId4" Type="http://schemas.openxmlformats.org/officeDocument/2006/relationships/image" Target="../media/image42.sv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4.jpeg"/><Relationship Id="rId1" Type="http://schemas.openxmlformats.org/officeDocument/2006/relationships/slideMaster" Target="../slideMasters/slideMaster6.xml"/><Relationship Id="rId5" Type="http://schemas.openxmlformats.org/officeDocument/2006/relationships/image" Target="../media/image43.svg"/><Relationship Id="rId4" Type="http://schemas.openxmlformats.org/officeDocument/2006/relationships/image" Target="../media/image41.sv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5.jpeg"/><Relationship Id="rId1" Type="http://schemas.openxmlformats.org/officeDocument/2006/relationships/slideMaster" Target="../slideMasters/slideMaster6.xml"/><Relationship Id="rId5" Type="http://schemas.openxmlformats.org/officeDocument/2006/relationships/image" Target="../media/image43.svg"/><Relationship Id="rId4" Type="http://schemas.openxmlformats.org/officeDocument/2006/relationships/image" Target="../media/image41.sv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6.jpeg"/><Relationship Id="rId1" Type="http://schemas.openxmlformats.org/officeDocument/2006/relationships/slideMaster" Target="../slideMasters/slideMaster6.xml"/><Relationship Id="rId5" Type="http://schemas.openxmlformats.org/officeDocument/2006/relationships/image" Target="../media/image43.svg"/><Relationship Id="rId4" Type="http://schemas.openxmlformats.org/officeDocument/2006/relationships/image" Target="../media/image41.sv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7.jpeg"/><Relationship Id="rId1" Type="http://schemas.openxmlformats.org/officeDocument/2006/relationships/slideMaster" Target="../slideMasters/slideMaster6.xml"/><Relationship Id="rId5" Type="http://schemas.openxmlformats.org/officeDocument/2006/relationships/image" Target="../media/image43.svg"/><Relationship Id="rId4" Type="http://schemas.openxmlformats.org/officeDocument/2006/relationships/image" Target="../media/image41.sv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8.jpeg"/><Relationship Id="rId1" Type="http://schemas.openxmlformats.org/officeDocument/2006/relationships/slideMaster" Target="../slideMasters/slideMaster6.xml"/><Relationship Id="rId5" Type="http://schemas.openxmlformats.org/officeDocument/2006/relationships/image" Target="../media/image43.svg"/><Relationship Id="rId4" Type="http://schemas.openxmlformats.org/officeDocument/2006/relationships/image" Target="../media/image41.sv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9.jpeg"/><Relationship Id="rId1" Type="http://schemas.openxmlformats.org/officeDocument/2006/relationships/slideMaster" Target="../slideMasters/slideMaster6.xml"/><Relationship Id="rId5" Type="http://schemas.openxmlformats.org/officeDocument/2006/relationships/image" Target="../media/image43.svg"/><Relationship Id="rId4" Type="http://schemas.openxmlformats.org/officeDocument/2006/relationships/image" Target="../media/image41.sv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50.jpeg"/><Relationship Id="rId1" Type="http://schemas.openxmlformats.org/officeDocument/2006/relationships/slideMaster" Target="../slideMasters/slideMaster6.xml"/><Relationship Id="rId5" Type="http://schemas.openxmlformats.org/officeDocument/2006/relationships/image" Target="../media/image43.svg"/><Relationship Id="rId4" Type="http://schemas.openxmlformats.org/officeDocument/2006/relationships/image" Target="../media/image41.sv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51.jpeg"/><Relationship Id="rId1" Type="http://schemas.openxmlformats.org/officeDocument/2006/relationships/slideMaster" Target="../slideMasters/slideMaster6.xml"/><Relationship Id="rId5" Type="http://schemas.openxmlformats.org/officeDocument/2006/relationships/image" Target="../media/image43.svg"/><Relationship Id="rId4" Type="http://schemas.openxmlformats.org/officeDocument/2006/relationships/image" Target="../media/image42.sv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slideMaster" Target="../slideMasters/slideMaster6.xml"/><Relationship Id="rId5" Type="http://schemas.openxmlformats.org/officeDocument/2006/relationships/image" Target="../media/image41.svg"/><Relationship Id="rId4" Type="http://schemas.openxmlformats.org/officeDocument/2006/relationships/image" Target="../media/image43.sv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2.svg"/><Relationship Id="rId1" Type="http://schemas.openxmlformats.org/officeDocument/2006/relationships/slideMaster" Target="../slideMasters/slideMaster6.xml"/><Relationship Id="rId5" Type="http://schemas.openxmlformats.org/officeDocument/2006/relationships/image" Target="../media/image41.svg"/><Relationship Id="rId4" Type="http://schemas.openxmlformats.org/officeDocument/2006/relationships/image" Target="../media/image43.sv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2.svg"/><Relationship Id="rId1" Type="http://schemas.openxmlformats.org/officeDocument/2006/relationships/slideMaster" Target="../slideMasters/slideMaster6.xml"/><Relationship Id="rId5" Type="http://schemas.openxmlformats.org/officeDocument/2006/relationships/image" Target="../media/image41.svg"/><Relationship Id="rId4" Type="http://schemas.openxmlformats.org/officeDocument/2006/relationships/image" Target="../media/image43.sv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2.svg"/><Relationship Id="rId1" Type="http://schemas.openxmlformats.org/officeDocument/2006/relationships/slideMaster" Target="../slideMasters/slideMaster6.xml"/><Relationship Id="rId5" Type="http://schemas.openxmlformats.org/officeDocument/2006/relationships/image" Target="../media/image41.svg"/><Relationship Id="rId4" Type="http://schemas.openxmlformats.org/officeDocument/2006/relationships/image" Target="../media/image43.sv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2.svg"/><Relationship Id="rId1" Type="http://schemas.openxmlformats.org/officeDocument/2006/relationships/slideMaster" Target="../slideMasters/slideMaster6.xml"/><Relationship Id="rId5" Type="http://schemas.openxmlformats.org/officeDocument/2006/relationships/image" Target="../media/image41.svg"/><Relationship Id="rId4" Type="http://schemas.openxmlformats.org/officeDocument/2006/relationships/image" Target="../media/image43.sv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2.svg"/><Relationship Id="rId1" Type="http://schemas.openxmlformats.org/officeDocument/2006/relationships/slideMaster" Target="../slideMasters/slideMaster6.xml"/><Relationship Id="rId5" Type="http://schemas.openxmlformats.org/officeDocument/2006/relationships/image" Target="../media/image41.svg"/><Relationship Id="rId4" Type="http://schemas.openxmlformats.org/officeDocument/2006/relationships/image" Target="../media/image43.sv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2.svg"/><Relationship Id="rId1" Type="http://schemas.openxmlformats.org/officeDocument/2006/relationships/slideMaster" Target="../slideMasters/slideMaster6.xml"/><Relationship Id="rId5" Type="http://schemas.openxmlformats.org/officeDocument/2006/relationships/image" Target="../media/image41.svg"/><Relationship Id="rId4" Type="http://schemas.openxmlformats.org/officeDocument/2006/relationships/image" Target="../media/image43.sv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2.svg"/><Relationship Id="rId1" Type="http://schemas.openxmlformats.org/officeDocument/2006/relationships/slideMaster" Target="../slideMasters/slideMaster6.xml"/><Relationship Id="rId5" Type="http://schemas.openxmlformats.org/officeDocument/2006/relationships/image" Target="../media/image41.svg"/><Relationship Id="rId4" Type="http://schemas.openxmlformats.org/officeDocument/2006/relationships/image" Target="../media/image43.sv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52.svg"/><Relationship Id="rId1" Type="http://schemas.openxmlformats.org/officeDocument/2006/relationships/slideMaster" Target="../slideMasters/slideMaster6.xml"/><Relationship Id="rId5" Type="http://schemas.openxmlformats.org/officeDocument/2006/relationships/image" Target="../media/image41.svg"/><Relationship Id="rId4" Type="http://schemas.openxmlformats.org/officeDocument/2006/relationships/image" Target="../media/image43.sv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52.svg"/><Relationship Id="rId1" Type="http://schemas.openxmlformats.org/officeDocument/2006/relationships/slideMaster" Target="../slideMasters/slideMaster6.xml"/><Relationship Id="rId4" Type="http://schemas.openxmlformats.org/officeDocument/2006/relationships/image" Target="../media/image43.svg"/></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lanco">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20B8CDF4-463C-49A4-AB31-5818F8BEE00B}"/>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5" name="Graphic 4">
            <a:extLst>
              <a:ext uri="{FF2B5EF4-FFF2-40B4-BE49-F238E27FC236}">
                <a16:creationId xmlns:a16="http://schemas.microsoft.com/office/drawing/2014/main" id="{4C432A31-AC2C-42F8-AA98-FE17AEF8BD4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6264" y="6053515"/>
            <a:ext cx="1591200" cy="461517"/>
          </a:xfrm>
          <a:prstGeom prst="rect">
            <a:avLst/>
          </a:prstGeom>
        </p:spPr>
      </p:pic>
      <p:sp>
        <p:nvSpPr>
          <p:cNvPr id="2" name="Slide Number Placeholder 1">
            <a:extLst>
              <a:ext uri="{FF2B5EF4-FFF2-40B4-BE49-F238E27FC236}">
                <a16:creationId xmlns:a16="http://schemas.microsoft.com/office/drawing/2014/main" id="{829997C1-E4B4-4F6A-A6B6-B0F7679BF5F1}"/>
              </a:ext>
            </a:extLst>
          </p:cNvPr>
          <p:cNvSpPr>
            <a:spLocks noGrp="1"/>
          </p:cNvSpPr>
          <p:nvPr>
            <p:ph type="sldNum" sz="quarter" idx="10"/>
          </p:nvPr>
        </p:nvSpPr>
        <p:spPr/>
        <p:txBody>
          <a:bodyPr/>
          <a:lstStyle/>
          <a:p>
            <a:fld id="{5A195573-6125-40C3-AA0C-3AC6CFB9F86B}" type="slidenum">
              <a:rPr lang="en-US" smtClean="0"/>
              <a:pPr/>
              <a:t>‹nr.›</a:t>
            </a:fld>
            <a:endParaRPr lang="en-US" dirty="0"/>
          </a:p>
        </p:txBody>
      </p:sp>
      <p:sp>
        <p:nvSpPr>
          <p:cNvPr id="7" name="Rectangle 106">
            <a:extLst>
              <a:ext uri="{FF2B5EF4-FFF2-40B4-BE49-F238E27FC236}">
                <a16:creationId xmlns:a16="http://schemas.microsoft.com/office/drawing/2014/main" id="{D826F394-93B2-42BA-B2DF-9C07ADC6E80D}"/>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spTree>
    <p:extLst>
      <p:ext uri="{BB962C8B-B14F-4D97-AF65-F5344CB8AC3E}">
        <p14:creationId xmlns:p14="http://schemas.microsoft.com/office/powerpoint/2010/main" val="2717309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koloms inhou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1" name="Text Placeholder 12">
            <a:extLst>
              <a:ext uri="{FF2B5EF4-FFF2-40B4-BE49-F238E27FC236}">
                <a16:creationId xmlns:a16="http://schemas.microsoft.com/office/drawing/2014/main" id="{BF03EF43-1CE9-43B9-9D99-256AC413D31E}"/>
              </a:ext>
            </a:extLst>
          </p:cNvPr>
          <p:cNvSpPr>
            <a:spLocks noGrp="1"/>
          </p:cNvSpPr>
          <p:nvPr>
            <p:ph type="body" sz="quarter" idx="10" hasCustomPrompt="1"/>
          </p:nvPr>
        </p:nvSpPr>
        <p:spPr>
          <a:xfrm>
            <a:off x="619125"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a:p>
            <a:pPr lvl="0"/>
            <a:endParaRPr lang="en-US" noProof="0" dirty="0"/>
          </a:p>
        </p:txBody>
      </p:sp>
      <p:sp>
        <p:nvSpPr>
          <p:cNvPr id="15" name="Text Placeholder 12">
            <a:extLst>
              <a:ext uri="{FF2B5EF4-FFF2-40B4-BE49-F238E27FC236}">
                <a16:creationId xmlns:a16="http://schemas.microsoft.com/office/drawing/2014/main" id="{79C41B6F-A534-4BD9-9984-FECBB4CC7474}"/>
              </a:ext>
            </a:extLst>
          </p:cNvPr>
          <p:cNvSpPr>
            <a:spLocks noGrp="1"/>
          </p:cNvSpPr>
          <p:nvPr>
            <p:ph type="body" sz="quarter" idx="11" hasCustomPrompt="1"/>
          </p:nvPr>
        </p:nvSpPr>
        <p:spPr>
          <a:xfrm>
            <a:off x="6264275"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5" name="Slide Number Placeholder 4">
            <a:extLst>
              <a:ext uri="{FF2B5EF4-FFF2-40B4-BE49-F238E27FC236}">
                <a16:creationId xmlns:a16="http://schemas.microsoft.com/office/drawing/2014/main" id="{2A484065-0AA2-4FEF-9C7E-2E004F682004}"/>
              </a:ext>
            </a:extLst>
          </p:cNvPr>
          <p:cNvSpPr>
            <a:spLocks noGrp="1"/>
          </p:cNvSpPr>
          <p:nvPr>
            <p:ph type="sldNum" sz="quarter" idx="12"/>
          </p:nvPr>
        </p:nvSpPr>
        <p:spPr/>
        <p:txBody>
          <a:bodyPr/>
          <a:lstStyle/>
          <a:p>
            <a:fld id="{5A195573-6125-40C3-AA0C-3AC6CFB9F86B}" type="slidenum">
              <a:rPr lang="en-US" smtClean="0"/>
              <a:pPr/>
              <a:t>‹nr.›</a:t>
            </a:fld>
            <a:endParaRPr lang="en-US" dirty="0"/>
          </a:p>
        </p:txBody>
      </p:sp>
      <p:grpSp>
        <p:nvGrpSpPr>
          <p:cNvPr id="13" name="Group 12">
            <a:extLst>
              <a:ext uri="{FF2B5EF4-FFF2-40B4-BE49-F238E27FC236}">
                <a16:creationId xmlns:a16="http://schemas.microsoft.com/office/drawing/2014/main" id="{234842FA-08EA-4288-BC18-B6983BE5D327}"/>
              </a:ext>
            </a:extLst>
          </p:cNvPr>
          <p:cNvGrpSpPr/>
          <p:nvPr userDrawn="1"/>
        </p:nvGrpSpPr>
        <p:grpSpPr>
          <a:xfrm>
            <a:off x="-2463800" y="0"/>
            <a:ext cx="2329217" cy="3010976"/>
            <a:chOff x="-2463800" y="0"/>
            <a:chExt cx="2329217" cy="3010976"/>
          </a:xfrm>
        </p:grpSpPr>
        <p:sp>
          <p:nvSpPr>
            <p:cNvPr id="14" name="Rectangle 106">
              <a:extLst>
                <a:ext uri="{FF2B5EF4-FFF2-40B4-BE49-F238E27FC236}">
                  <a16:creationId xmlns:a16="http://schemas.microsoft.com/office/drawing/2014/main" id="{A875B65C-4493-479C-AFCA-8FF3E53B7F4E}"/>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6" name="Group 15">
              <a:extLst>
                <a:ext uri="{FF2B5EF4-FFF2-40B4-BE49-F238E27FC236}">
                  <a16:creationId xmlns:a16="http://schemas.microsoft.com/office/drawing/2014/main" id="{9CFA26A1-2651-4809-8E15-003AD44F21AF}"/>
                </a:ext>
              </a:extLst>
            </p:cNvPr>
            <p:cNvGrpSpPr/>
            <p:nvPr userDrawn="1"/>
          </p:nvGrpSpPr>
          <p:grpSpPr>
            <a:xfrm>
              <a:off x="-2318863" y="1175951"/>
              <a:ext cx="1847751" cy="535742"/>
              <a:chOff x="-2108199" y="2679700"/>
              <a:chExt cx="2091530" cy="606424"/>
            </a:xfrm>
          </p:grpSpPr>
          <p:grpSp>
            <p:nvGrpSpPr>
              <p:cNvPr id="17" name="Group 16">
                <a:extLst>
                  <a:ext uri="{FF2B5EF4-FFF2-40B4-BE49-F238E27FC236}">
                    <a16:creationId xmlns:a16="http://schemas.microsoft.com/office/drawing/2014/main" id="{325EE056-5179-474F-BDC2-6E1D060B5E9A}"/>
                  </a:ext>
                </a:extLst>
              </p:cNvPr>
              <p:cNvGrpSpPr/>
              <p:nvPr userDrawn="1"/>
            </p:nvGrpSpPr>
            <p:grpSpPr>
              <a:xfrm>
                <a:off x="-2108199" y="2679700"/>
                <a:ext cx="2091530" cy="606424"/>
                <a:chOff x="-2108199" y="2679700"/>
                <a:chExt cx="2091530" cy="606424"/>
              </a:xfrm>
            </p:grpSpPr>
            <p:pic>
              <p:nvPicPr>
                <p:cNvPr id="19" name="Picture 18">
                  <a:extLst>
                    <a:ext uri="{FF2B5EF4-FFF2-40B4-BE49-F238E27FC236}">
                      <a16:creationId xmlns:a16="http://schemas.microsoft.com/office/drawing/2014/main" id="{0953D44B-3A4F-485F-ABA4-033EE1B12622}"/>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0" name="Rectangle 21">
                  <a:extLst>
                    <a:ext uri="{FF2B5EF4-FFF2-40B4-BE49-F238E27FC236}">
                      <a16:creationId xmlns:a16="http://schemas.microsoft.com/office/drawing/2014/main" id="{4E96C385-1483-41FF-9B03-88B61FA3FB17}"/>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18" name="Graphic 19" descr="Close with solid fill">
                <a:extLst>
                  <a:ext uri="{FF2B5EF4-FFF2-40B4-BE49-F238E27FC236}">
                    <a16:creationId xmlns:a16="http://schemas.microsoft.com/office/drawing/2014/main" id="{C47C3395-066E-4045-A4F4-4DFE78F5BBCE}"/>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32914929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Content 4">
    <p:spTree>
      <p:nvGrpSpPr>
        <p:cNvPr id="1" name=""/>
        <p:cNvGrpSpPr/>
        <p:nvPr/>
      </p:nvGrpSpPr>
      <p:grpSpPr>
        <a:xfrm>
          <a:off x="0" y="0"/>
          <a:ext cx="0" cy="0"/>
          <a:chOff x="0" y="0"/>
          <a:chExt cx="0" cy="0"/>
        </a:xfrm>
      </p:grpSpPr>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60" y="602594"/>
            <a:ext cx="10980334"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10">
            <a:extLst>
              <a:ext uri="{FF2B5EF4-FFF2-40B4-BE49-F238E27FC236}">
                <a16:creationId xmlns:a16="http://schemas.microsoft.com/office/drawing/2014/main" id="{13DEC337-E76E-A747-7317-B3D0B2F6760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329745" y="6300866"/>
            <a:ext cx="1325509" cy="185002"/>
          </a:xfrm>
          <a:prstGeom prst="rect">
            <a:avLst/>
          </a:prstGeom>
        </p:spPr>
      </p:pic>
      <p:sp>
        <p:nvSpPr>
          <p:cNvPr id="2" name="Tijdelijke aanduiding voor tekst 3">
            <a:extLst>
              <a:ext uri="{FF2B5EF4-FFF2-40B4-BE49-F238E27FC236}">
                <a16:creationId xmlns:a16="http://schemas.microsoft.com/office/drawing/2014/main" id="{3F989075-4D44-1023-D38E-A1EC1D0D9802}"/>
              </a:ext>
            </a:extLst>
          </p:cNvPr>
          <p:cNvSpPr>
            <a:spLocks noGrp="1"/>
          </p:cNvSpPr>
          <p:nvPr>
            <p:ph type="body" sz="quarter" idx="11" hasCustomPrompt="1"/>
          </p:nvPr>
        </p:nvSpPr>
        <p:spPr>
          <a:xfrm>
            <a:off x="670559" y="1651094"/>
            <a:ext cx="10980333" cy="4276725"/>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a:p>
            <a:pPr>
              <a:lnSpc>
                <a:spcPct val="150000"/>
              </a:lnSpc>
            </a:pPr>
            <a:r>
              <a:rPr lang="nl-NL" sz="1200">
                <a:solidFill>
                  <a:schemeClr val="tx1"/>
                </a:solidFill>
                <a:latin typeface="Manrope Light" pitchFamily="2" charset="0"/>
              </a:rPr>
              <a:t>Duis </a:t>
            </a:r>
            <a:r>
              <a:rPr lang="nl-NL" sz="1200" err="1">
                <a:solidFill>
                  <a:schemeClr val="tx1"/>
                </a:solidFill>
                <a:latin typeface="Manrope Light" pitchFamily="2" charset="0"/>
              </a:rPr>
              <a:t>aute</a:t>
            </a:r>
            <a:r>
              <a:rPr lang="nl-NL" sz="1200">
                <a:solidFill>
                  <a:schemeClr val="tx1"/>
                </a:solidFill>
                <a:latin typeface="Manrope Light" pitchFamily="2" charset="0"/>
              </a:rPr>
              <a:t> </a:t>
            </a:r>
            <a:r>
              <a:rPr lang="nl-NL" sz="1200" err="1">
                <a:solidFill>
                  <a:schemeClr val="tx1"/>
                </a:solidFill>
                <a:latin typeface="Manrope Light" pitchFamily="2" charset="0"/>
              </a:rPr>
              <a:t>irure</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in </a:t>
            </a:r>
            <a:r>
              <a:rPr lang="nl-NL" sz="1200" err="1">
                <a:solidFill>
                  <a:schemeClr val="tx1"/>
                </a:solidFill>
                <a:latin typeface="Manrope Light" pitchFamily="2" charset="0"/>
              </a:rPr>
              <a:t>reprehenderit</a:t>
            </a:r>
            <a:r>
              <a:rPr lang="nl-NL" sz="1200">
                <a:solidFill>
                  <a:schemeClr val="tx1"/>
                </a:solidFill>
                <a:latin typeface="Manrope Light" pitchFamily="2" charset="0"/>
              </a:rPr>
              <a:t> in </a:t>
            </a:r>
            <a:r>
              <a:rPr lang="nl-NL" sz="1200" err="1">
                <a:solidFill>
                  <a:schemeClr val="tx1"/>
                </a:solidFill>
                <a:latin typeface="Manrope Light" pitchFamily="2" charset="0"/>
              </a:rPr>
              <a:t>voluptate</a:t>
            </a:r>
            <a:r>
              <a:rPr lang="nl-NL" sz="1200">
                <a:solidFill>
                  <a:schemeClr val="tx1"/>
                </a:solidFill>
                <a:latin typeface="Manrope Light" pitchFamily="2" charset="0"/>
              </a:rPr>
              <a:t> </a:t>
            </a:r>
            <a:r>
              <a:rPr lang="nl-NL" sz="1200" err="1">
                <a:solidFill>
                  <a:schemeClr val="tx1"/>
                </a:solidFill>
                <a:latin typeface="Manrope Light" pitchFamily="2" charset="0"/>
              </a:rPr>
              <a:t>velit</a:t>
            </a:r>
            <a:r>
              <a:rPr lang="nl-NL" sz="1200">
                <a:solidFill>
                  <a:schemeClr val="tx1"/>
                </a:solidFill>
                <a:latin typeface="Manrope Light" pitchFamily="2" charset="0"/>
              </a:rPr>
              <a:t> </a:t>
            </a:r>
            <a:r>
              <a:rPr lang="nl-NL" sz="1200" err="1">
                <a:solidFill>
                  <a:schemeClr val="tx1"/>
                </a:solidFill>
                <a:latin typeface="Manrope Light" pitchFamily="2" charset="0"/>
              </a:rPr>
              <a:t>esse</a:t>
            </a:r>
            <a:r>
              <a:rPr lang="nl-NL" sz="1200">
                <a:solidFill>
                  <a:schemeClr val="tx1"/>
                </a:solidFill>
                <a:latin typeface="Manrope Light" pitchFamily="2" charset="0"/>
              </a:rPr>
              <a:t> </a:t>
            </a:r>
            <a:r>
              <a:rPr lang="nl-NL" sz="1200" err="1">
                <a:solidFill>
                  <a:schemeClr val="tx1"/>
                </a:solidFill>
                <a:latin typeface="Manrope Light" pitchFamily="2" charset="0"/>
              </a:rPr>
              <a:t>cillum</a:t>
            </a:r>
            <a:r>
              <a:rPr lang="nl-NL" sz="1200">
                <a:solidFill>
                  <a:schemeClr val="tx1"/>
                </a:solidFill>
                <a:latin typeface="Manrope Light" pitchFamily="2" charset="0"/>
              </a:rPr>
              <a:t> </a:t>
            </a:r>
            <a:r>
              <a:rPr lang="nl-NL" sz="1200" err="1">
                <a:solidFill>
                  <a:schemeClr val="tx1"/>
                </a:solidFill>
                <a:latin typeface="Manrope Light" pitchFamily="2" charset="0"/>
              </a:rPr>
              <a:t>dolore</a:t>
            </a:r>
            <a:r>
              <a:rPr lang="nl-NL" sz="1200">
                <a:solidFill>
                  <a:schemeClr val="tx1"/>
                </a:solidFill>
                <a:latin typeface="Manrope Light" pitchFamily="2" charset="0"/>
              </a:rPr>
              <a:t> </a:t>
            </a:r>
            <a:r>
              <a:rPr lang="nl-NL" sz="1200" err="1">
                <a:solidFill>
                  <a:schemeClr val="tx1"/>
                </a:solidFill>
                <a:latin typeface="Manrope Light" pitchFamily="2" charset="0"/>
              </a:rPr>
              <a:t>eu</a:t>
            </a:r>
            <a:r>
              <a:rPr lang="nl-NL" sz="1200">
                <a:solidFill>
                  <a:schemeClr val="tx1"/>
                </a:solidFill>
                <a:latin typeface="Manrope Light" pitchFamily="2" charset="0"/>
              </a:rPr>
              <a:t> </a:t>
            </a:r>
            <a:r>
              <a:rPr lang="nl-NL" sz="1200" err="1">
                <a:solidFill>
                  <a:schemeClr val="tx1"/>
                </a:solidFill>
                <a:latin typeface="Manrope Light" pitchFamily="2" charset="0"/>
              </a:rPr>
              <a:t>fugiat</a:t>
            </a:r>
            <a:r>
              <a:rPr lang="nl-NL" sz="1200">
                <a:solidFill>
                  <a:schemeClr val="tx1"/>
                </a:solidFill>
                <a:latin typeface="Manrope Light" pitchFamily="2" charset="0"/>
              </a:rPr>
              <a:t> </a:t>
            </a:r>
            <a:r>
              <a:rPr lang="nl-NL" sz="1200" err="1">
                <a:solidFill>
                  <a:schemeClr val="tx1"/>
                </a:solidFill>
                <a:latin typeface="Manrope Light" pitchFamily="2" charset="0"/>
              </a:rPr>
              <a:t>nulla</a:t>
            </a:r>
            <a:r>
              <a:rPr lang="nl-NL" sz="1200">
                <a:solidFill>
                  <a:schemeClr val="tx1"/>
                </a:solidFill>
                <a:latin typeface="Manrope Light" pitchFamily="2" charset="0"/>
              </a:rPr>
              <a:t> </a:t>
            </a:r>
            <a:r>
              <a:rPr lang="nl-NL" sz="1200" err="1">
                <a:solidFill>
                  <a:schemeClr val="tx1"/>
                </a:solidFill>
                <a:latin typeface="Manrope Light" pitchFamily="2" charset="0"/>
              </a:rPr>
              <a:t>pariatur</a:t>
            </a:r>
            <a:r>
              <a:rPr lang="nl-NL" sz="1200">
                <a:solidFill>
                  <a:schemeClr val="tx1"/>
                </a:solidFill>
                <a:latin typeface="Manrope Light" pitchFamily="2" charset="0"/>
              </a:rPr>
              <a:t>. </a:t>
            </a:r>
            <a:r>
              <a:rPr lang="nl-NL" sz="1200" err="1">
                <a:solidFill>
                  <a:schemeClr val="tx1"/>
                </a:solidFill>
                <a:latin typeface="Manrope Light" pitchFamily="2" charset="0"/>
              </a:rPr>
              <a:t>Excepteur</a:t>
            </a:r>
            <a:r>
              <a:rPr lang="nl-NL" sz="1200">
                <a:solidFill>
                  <a:schemeClr val="tx1"/>
                </a:solidFill>
                <a:latin typeface="Manrope Light" pitchFamily="2" charset="0"/>
              </a:rPr>
              <a:t> sint </a:t>
            </a:r>
            <a:r>
              <a:rPr lang="nl-NL" sz="1200" err="1">
                <a:solidFill>
                  <a:schemeClr val="tx1"/>
                </a:solidFill>
                <a:latin typeface="Manrope Light" pitchFamily="2" charset="0"/>
              </a:rPr>
              <a:t>occaecat</a:t>
            </a:r>
            <a:r>
              <a:rPr lang="nl-NL" sz="1200">
                <a:solidFill>
                  <a:schemeClr val="tx1"/>
                </a:solidFill>
                <a:latin typeface="Manrope Light" pitchFamily="2" charset="0"/>
              </a:rPr>
              <a:t> </a:t>
            </a:r>
            <a:r>
              <a:rPr lang="nl-NL" sz="1200" err="1">
                <a:solidFill>
                  <a:schemeClr val="tx1"/>
                </a:solidFill>
                <a:latin typeface="Manrope Light" pitchFamily="2" charset="0"/>
              </a:rPr>
              <a:t>cupidatat</a:t>
            </a:r>
            <a:r>
              <a:rPr lang="nl-NL" sz="1200">
                <a:solidFill>
                  <a:schemeClr val="tx1"/>
                </a:solidFill>
                <a:latin typeface="Manrope Light" pitchFamily="2" charset="0"/>
              </a:rPr>
              <a:t> non </a:t>
            </a:r>
            <a:r>
              <a:rPr lang="nl-NL" sz="1200" err="1">
                <a:solidFill>
                  <a:schemeClr val="tx1"/>
                </a:solidFill>
                <a:latin typeface="Manrope Light" pitchFamily="2" charset="0"/>
              </a:rPr>
              <a:t>proident</a:t>
            </a:r>
            <a:r>
              <a:rPr lang="nl-NL" sz="1200">
                <a:solidFill>
                  <a:schemeClr val="tx1"/>
                </a:solidFill>
                <a:latin typeface="Manrope Light" pitchFamily="2" charset="0"/>
              </a:rPr>
              <a:t>, </a:t>
            </a:r>
            <a:r>
              <a:rPr lang="nl-NL" sz="1200" err="1">
                <a:solidFill>
                  <a:schemeClr val="tx1"/>
                </a:solidFill>
                <a:latin typeface="Manrope Light" pitchFamily="2" charset="0"/>
              </a:rPr>
              <a:t>sunt</a:t>
            </a:r>
            <a:r>
              <a:rPr lang="nl-NL" sz="1200">
                <a:solidFill>
                  <a:schemeClr val="tx1"/>
                </a:solidFill>
                <a:latin typeface="Manrope Light" pitchFamily="2" charset="0"/>
              </a:rPr>
              <a:t> in culpa </a:t>
            </a:r>
            <a:r>
              <a:rPr lang="nl-NL" sz="1200" err="1">
                <a:solidFill>
                  <a:schemeClr val="tx1"/>
                </a:solidFill>
                <a:latin typeface="Manrope Light" pitchFamily="2" charset="0"/>
              </a:rPr>
              <a:t>qui</a:t>
            </a:r>
            <a:r>
              <a:rPr lang="nl-NL" sz="1200">
                <a:solidFill>
                  <a:schemeClr val="tx1"/>
                </a:solidFill>
                <a:latin typeface="Manrope Light" pitchFamily="2" charset="0"/>
              </a:rPr>
              <a:t> officia </a:t>
            </a:r>
            <a:r>
              <a:rPr lang="nl-NL" sz="1200" err="1">
                <a:solidFill>
                  <a:schemeClr val="tx1"/>
                </a:solidFill>
                <a:latin typeface="Manrope Light" pitchFamily="2" charset="0"/>
              </a:rPr>
              <a:t>deserunt</a:t>
            </a:r>
            <a:r>
              <a:rPr lang="nl-NL" sz="1200">
                <a:solidFill>
                  <a:schemeClr val="tx1"/>
                </a:solidFill>
                <a:latin typeface="Manrope Light" pitchFamily="2" charset="0"/>
              </a:rPr>
              <a:t> </a:t>
            </a:r>
            <a:r>
              <a:rPr lang="nl-NL" sz="1200" err="1">
                <a:solidFill>
                  <a:schemeClr val="tx1"/>
                </a:solidFill>
                <a:latin typeface="Manrope Light" pitchFamily="2" charset="0"/>
              </a:rPr>
              <a:t>mollit</a:t>
            </a:r>
            <a:r>
              <a:rPr lang="nl-NL" sz="1200">
                <a:solidFill>
                  <a:schemeClr val="tx1"/>
                </a:solidFill>
                <a:latin typeface="Manrope Light" pitchFamily="2" charset="0"/>
              </a:rPr>
              <a:t> </a:t>
            </a:r>
            <a:r>
              <a:rPr lang="nl-NL" sz="1200" err="1">
                <a:solidFill>
                  <a:schemeClr val="tx1"/>
                </a:solidFill>
                <a:latin typeface="Manrope Light" pitchFamily="2" charset="0"/>
              </a:rPr>
              <a:t>anim</a:t>
            </a:r>
            <a:r>
              <a:rPr lang="nl-NL" sz="1200">
                <a:solidFill>
                  <a:schemeClr val="tx1"/>
                </a:solidFill>
                <a:latin typeface="Manrope Light" pitchFamily="2" charset="0"/>
              </a:rPr>
              <a:t> </a:t>
            </a:r>
            <a:r>
              <a:rPr lang="nl-NL" sz="1200" err="1">
                <a:solidFill>
                  <a:schemeClr val="tx1"/>
                </a:solidFill>
                <a:latin typeface="Manrope Light" pitchFamily="2" charset="0"/>
              </a:rPr>
              <a:t>id</a:t>
            </a:r>
            <a:r>
              <a:rPr lang="nl-NL" sz="1200">
                <a:solidFill>
                  <a:schemeClr val="tx1"/>
                </a:solidFill>
                <a:latin typeface="Manrope Light" pitchFamily="2" charset="0"/>
              </a:rPr>
              <a:t> </a:t>
            </a:r>
            <a:r>
              <a:rPr lang="nl-NL" sz="1200" err="1">
                <a:solidFill>
                  <a:schemeClr val="tx1"/>
                </a:solidFill>
                <a:latin typeface="Manrope Light" pitchFamily="2" charset="0"/>
              </a:rPr>
              <a:t>est</a:t>
            </a:r>
            <a:r>
              <a:rPr lang="nl-NL" sz="1200">
                <a:solidFill>
                  <a:schemeClr val="tx1"/>
                </a:solidFill>
                <a:latin typeface="Manrope Light" pitchFamily="2" charset="0"/>
              </a:rPr>
              <a:t> </a:t>
            </a:r>
            <a:r>
              <a:rPr lang="nl-NL" sz="1200" err="1">
                <a:solidFill>
                  <a:schemeClr val="tx1"/>
                </a:solidFill>
                <a:latin typeface="Manrope Light" pitchFamily="2" charset="0"/>
              </a:rPr>
              <a:t>laborum</a:t>
            </a:r>
            <a:r>
              <a:rPr lang="nl-NL" sz="1200">
                <a:solidFill>
                  <a:schemeClr val="tx1"/>
                </a:solidFill>
                <a:latin typeface="Manrope Light" pitchFamily="2" charset="0"/>
              </a:rPr>
              <a:t>.</a:t>
            </a:r>
          </a:p>
          <a:p>
            <a:pPr>
              <a:lnSpc>
                <a:spcPct val="150000"/>
              </a:lnSpc>
            </a:pPr>
            <a:r>
              <a:rPr lang="nl-NL" sz="1200" err="1">
                <a:solidFill>
                  <a:schemeClr val="tx1"/>
                </a:solidFill>
                <a:latin typeface="Manrope Light" pitchFamily="2" charset="0"/>
              </a:rPr>
              <a:t>Sed</a:t>
            </a:r>
            <a:r>
              <a:rPr lang="nl-NL" sz="1200">
                <a:solidFill>
                  <a:schemeClr val="tx1"/>
                </a:solidFill>
                <a:latin typeface="Manrope Light" pitchFamily="2" charset="0"/>
              </a:rPr>
              <a:t> ut </a:t>
            </a:r>
            <a:r>
              <a:rPr lang="nl-NL" sz="1200" err="1">
                <a:solidFill>
                  <a:schemeClr val="tx1"/>
                </a:solidFill>
                <a:latin typeface="Manrope Light" pitchFamily="2" charset="0"/>
              </a:rPr>
              <a:t>perspiciatis</a:t>
            </a:r>
            <a:r>
              <a:rPr lang="nl-NL" sz="1200">
                <a:solidFill>
                  <a:schemeClr val="tx1"/>
                </a:solidFill>
                <a:latin typeface="Manrope Light" pitchFamily="2" charset="0"/>
              </a:rPr>
              <a:t> </a:t>
            </a:r>
            <a:r>
              <a:rPr lang="nl-NL" sz="1200" err="1">
                <a:solidFill>
                  <a:schemeClr val="tx1"/>
                </a:solidFill>
                <a:latin typeface="Manrope Light" pitchFamily="2" charset="0"/>
              </a:rPr>
              <a:t>unde</a:t>
            </a:r>
            <a:r>
              <a:rPr lang="nl-NL" sz="1200">
                <a:solidFill>
                  <a:schemeClr val="tx1"/>
                </a:solidFill>
                <a:latin typeface="Manrope Light" pitchFamily="2" charset="0"/>
              </a:rPr>
              <a:t> </a:t>
            </a:r>
            <a:r>
              <a:rPr lang="nl-NL" sz="1200" err="1">
                <a:solidFill>
                  <a:schemeClr val="tx1"/>
                </a:solidFill>
                <a:latin typeface="Manrope Light" pitchFamily="2" charset="0"/>
              </a:rPr>
              <a:t>omnis</a:t>
            </a:r>
            <a:r>
              <a:rPr lang="nl-NL" sz="1200">
                <a:solidFill>
                  <a:schemeClr val="tx1"/>
                </a:solidFill>
                <a:latin typeface="Manrope Light" pitchFamily="2" charset="0"/>
              </a:rPr>
              <a:t> </a:t>
            </a:r>
            <a:r>
              <a:rPr lang="nl-NL" sz="1200" err="1">
                <a:solidFill>
                  <a:schemeClr val="tx1"/>
                </a:solidFill>
                <a:latin typeface="Manrope Light" pitchFamily="2" charset="0"/>
              </a:rPr>
              <a:t>iste</a:t>
            </a:r>
            <a:r>
              <a:rPr lang="nl-NL" sz="1200">
                <a:solidFill>
                  <a:schemeClr val="tx1"/>
                </a:solidFill>
                <a:latin typeface="Manrope Light" pitchFamily="2" charset="0"/>
              </a:rPr>
              <a:t> </a:t>
            </a:r>
            <a:r>
              <a:rPr lang="nl-NL" sz="1200" err="1">
                <a:solidFill>
                  <a:schemeClr val="tx1"/>
                </a:solidFill>
                <a:latin typeface="Manrope Light" pitchFamily="2" charset="0"/>
              </a:rPr>
              <a:t>natus</a:t>
            </a:r>
            <a:r>
              <a:rPr lang="nl-NL" sz="1200">
                <a:solidFill>
                  <a:schemeClr val="tx1"/>
                </a:solidFill>
                <a:latin typeface="Manrope Light" pitchFamily="2" charset="0"/>
              </a:rPr>
              <a:t> error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voluptatem</a:t>
            </a:r>
            <a:r>
              <a:rPr lang="nl-NL" sz="1200">
                <a:solidFill>
                  <a:schemeClr val="tx1"/>
                </a:solidFill>
                <a:latin typeface="Manrope Light" pitchFamily="2" charset="0"/>
              </a:rPr>
              <a:t> </a:t>
            </a:r>
            <a:r>
              <a:rPr lang="nl-NL" sz="1200" err="1">
                <a:solidFill>
                  <a:schemeClr val="tx1"/>
                </a:solidFill>
                <a:latin typeface="Manrope Light" pitchFamily="2" charset="0"/>
              </a:rPr>
              <a:t>accusantium</a:t>
            </a:r>
            <a:r>
              <a:rPr lang="nl-NL" sz="1200">
                <a:solidFill>
                  <a:schemeClr val="tx1"/>
                </a:solidFill>
                <a:latin typeface="Manrope Light" pitchFamily="2" charset="0"/>
              </a:rPr>
              <a:t> </a:t>
            </a:r>
            <a:r>
              <a:rPr lang="nl-NL" sz="1200" err="1">
                <a:solidFill>
                  <a:schemeClr val="tx1"/>
                </a:solidFill>
                <a:latin typeface="Manrope Light" pitchFamily="2" charset="0"/>
              </a:rPr>
              <a:t>doloremque</a:t>
            </a:r>
            <a:r>
              <a:rPr lang="nl-NL" sz="1200">
                <a:solidFill>
                  <a:schemeClr val="tx1"/>
                </a:solidFill>
                <a:latin typeface="Manrope Light" pitchFamily="2" charset="0"/>
              </a:rPr>
              <a:t> </a:t>
            </a:r>
            <a:r>
              <a:rPr lang="nl-NL" sz="1200" err="1">
                <a:solidFill>
                  <a:schemeClr val="tx1"/>
                </a:solidFill>
                <a:latin typeface="Manrope Light" pitchFamily="2" charset="0"/>
              </a:rPr>
              <a:t>laudantium</a:t>
            </a:r>
            <a:r>
              <a:rPr lang="nl-NL" sz="1200">
                <a:solidFill>
                  <a:schemeClr val="tx1"/>
                </a:solidFill>
                <a:latin typeface="Manrope Light" pitchFamily="2" charset="0"/>
              </a:rPr>
              <a:t>, </a:t>
            </a:r>
            <a:r>
              <a:rPr lang="nl-NL" sz="1200" err="1">
                <a:solidFill>
                  <a:schemeClr val="tx1"/>
                </a:solidFill>
                <a:latin typeface="Manrope Light" pitchFamily="2" charset="0"/>
              </a:rPr>
              <a:t>totam</a:t>
            </a:r>
            <a:r>
              <a:rPr lang="nl-NL" sz="1200">
                <a:solidFill>
                  <a:schemeClr val="tx1"/>
                </a:solidFill>
                <a:latin typeface="Manrope Light" pitchFamily="2" charset="0"/>
              </a:rPr>
              <a:t> rem </a:t>
            </a:r>
            <a:r>
              <a:rPr lang="nl-NL" sz="1200" err="1">
                <a:solidFill>
                  <a:schemeClr val="tx1"/>
                </a:solidFill>
                <a:latin typeface="Manrope Light" pitchFamily="2" charset="0"/>
              </a:rPr>
              <a:t>aperiam</a:t>
            </a:r>
            <a:r>
              <a:rPr lang="nl-NL" sz="1200">
                <a:solidFill>
                  <a:schemeClr val="tx1"/>
                </a:solidFill>
                <a:latin typeface="Manrope Light" pitchFamily="2" charset="0"/>
              </a:rPr>
              <a:t>, </a:t>
            </a:r>
            <a:r>
              <a:rPr lang="nl-NL" sz="1200" err="1">
                <a:solidFill>
                  <a:schemeClr val="tx1"/>
                </a:solidFill>
                <a:latin typeface="Manrope Light" pitchFamily="2" charset="0"/>
              </a:rPr>
              <a:t>eaque</a:t>
            </a:r>
            <a:r>
              <a:rPr lang="nl-NL" sz="1200">
                <a:solidFill>
                  <a:schemeClr val="tx1"/>
                </a:solidFill>
                <a:latin typeface="Manrope Light" pitchFamily="2" charset="0"/>
              </a:rPr>
              <a:t> </a:t>
            </a:r>
            <a:r>
              <a:rPr lang="nl-NL" sz="1200" err="1">
                <a:solidFill>
                  <a:schemeClr val="tx1"/>
                </a:solidFill>
                <a:latin typeface="Manrope Light" pitchFamily="2" charset="0"/>
              </a:rPr>
              <a:t>ipsa</a:t>
            </a:r>
            <a:r>
              <a:rPr lang="nl-NL" sz="1200">
                <a:solidFill>
                  <a:schemeClr val="tx1"/>
                </a:solidFill>
                <a:latin typeface="Manrope Light" pitchFamily="2" charset="0"/>
              </a:rPr>
              <a:t> </a:t>
            </a:r>
            <a:r>
              <a:rPr lang="nl-NL" sz="1200" err="1">
                <a:solidFill>
                  <a:schemeClr val="tx1"/>
                </a:solidFill>
                <a:latin typeface="Manrope Light" pitchFamily="2" charset="0"/>
              </a:rPr>
              <a:t>quae</a:t>
            </a:r>
            <a:r>
              <a:rPr lang="nl-NL" sz="1200">
                <a:solidFill>
                  <a:schemeClr val="tx1"/>
                </a:solidFill>
                <a:latin typeface="Manrope Light" pitchFamily="2" charset="0"/>
              </a:rPr>
              <a:t> </a:t>
            </a:r>
            <a:r>
              <a:rPr lang="nl-NL" sz="1200" err="1">
                <a:solidFill>
                  <a:schemeClr val="tx1"/>
                </a:solidFill>
                <a:latin typeface="Manrope Light" pitchFamily="2" charset="0"/>
              </a:rPr>
              <a:t>ab</a:t>
            </a:r>
            <a:r>
              <a:rPr lang="nl-NL" sz="1200">
                <a:solidFill>
                  <a:schemeClr val="tx1"/>
                </a:solidFill>
                <a:latin typeface="Manrope Light" pitchFamily="2" charset="0"/>
              </a:rPr>
              <a:t> </a:t>
            </a:r>
            <a:r>
              <a:rPr lang="nl-NL" sz="1200" err="1">
                <a:solidFill>
                  <a:schemeClr val="tx1"/>
                </a:solidFill>
                <a:latin typeface="Manrope Light" pitchFamily="2" charset="0"/>
              </a:rPr>
              <a:t>illo</a:t>
            </a:r>
            <a:r>
              <a:rPr lang="nl-NL" sz="1200">
                <a:solidFill>
                  <a:schemeClr val="tx1"/>
                </a:solidFill>
                <a:latin typeface="Manrope Light" pitchFamily="2" charset="0"/>
              </a:rPr>
              <a:t> </a:t>
            </a:r>
            <a:r>
              <a:rPr lang="nl-NL" sz="1200" err="1">
                <a:solidFill>
                  <a:schemeClr val="tx1"/>
                </a:solidFill>
                <a:latin typeface="Manrope Light" pitchFamily="2" charset="0"/>
              </a:rPr>
              <a:t>inventore</a:t>
            </a:r>
            <a:r>
              <a:rPr lang="nl-NL" sz="1200">
                <a:solidFill>
                  <a:schemeClr val="tx1"/>
                </a:solidFill>
                <a:latin typeface="Manrope Light" pitchFamily="2" charset="0"/>
              </a:rPr>
              <a:t> </a:t>
            </a:r>
            <a:r>
              <a:rPr lang="nl-NL" sz="1200" err="1">
                <a:solidFill>
                  <a:schemeClr val="tx1"/>
                </a:solidFill>
                <a:latin typeface="Manrope Light" pitchFamily="2" charset="0"/>
              </a:rPr>
              <a:t>veritatis</a:t>
            </a:r>
            <a:r>
              <a:rPr lang="nl-NL" sz="1200">
                <a:solidFill>
                  <a:schemeClr val="tx1"/>
                </a:solidFill>
                <a:latin typeface="Manrope Light" pitchFamily="2" charset="0"/>
              </a:rPr>
              <a:t> et quasi </a:t>
            </a:r>
            <a:r>
              <a:rPr lang="nl-NL" sz="1200" err="1">
                <a:solidFill>
                  <a:schemeClr val="tx1"/>
                </a:solidFill>
                <a:latin typeface="Manrope Light" pitchFamily="2" charset="0"/>
              </a:rPr>
              <a:t>architecto</a:t>
            </a:r>
            <a:r>
              <a:rPr lang="nl-NL" sz="1200">
                <a:solidFill>
                  <a:schemeClr val="tx1"/>
                </a:solidFill>
                <a:latin typeface="Manrope Light" pitchFamily="2" charset="0"/>
              </a:rPr>
              <a:t> </a:t>
            </a:r>
            <a:r>
              <a:rPr lang="nl-NL" sz="1200" err="1">
                <a:solidFill>
                  <a:schemeClr val="tx1"/>
                </a:solidFill>
                <a:latin typeface="Manrope Light" pitchFamily="2" charset="0"/>
              </a:rPr>
              <a:t>beatae</a:t>
            </a:r>
            <a:r>
              <a:rPr lang="nl-NL" sz="1200">
                <a:solidFill>
                  <a:schemeClr val="tx1"/>
                </a:solidFill>
                <a:latin typeface="Manrope Light" pitchFamily="2" charset="0"/>
              </a:rPr>
              <a:t> vitae </a:t>
            </a:r>
            <a:r>
              <a:rPr lang="nl-NL" sz="1200" err="1">
                <a:solidFill>
                  <a:schemeClr val="tx1"/>
                </a:solidFill>
                <a:latin typeface="Manrope Light" pitchFamily="2" charset="0"/>
              </a:rPr>
              <a:t>dicta</a:t>
            </a:r>
            <a:r>
              <a:rPr lang="nl-NL" sz="1200">
                <a:solidFill>
                  <a:schemeClr val="tx1"/>
                </a:solidFill>
                <a:latin typeface="Manrope Light" pitchFamily="2" charset="0"/>
              </a:rPr>
              <a:t> </a:t>
            </a:r>
            <a:r>
              <a:rPr lang="nl-NL" sz="1200" err="1">
                <a:solidFill>
                  <a:schemeClr val="tx1"/>
                </a:solidFill>
                <a:latin typeface="Manrope Light" pitchFamily="2" charset="0"/>
              </a:rPr>
              <a:t>sunt</a:t>
            </a:r>
            <a:r>
              <a:rPr lang="nl-NL" sz="1200">
                <a:solidFill>
                  <a:schemeClr val="tx1"/>
                </a:solidFill>
                <a:latin typeface="Manrope Light" pitchFamily="2" charset="0"/>
              </a:rPr>
              <a:t> </a:t>
            </a:r>
            <a:r>
              <a:rPr lang="nl-NL" sz="1200" err="1">
                <a:solidFill>
                  <a:schemeClr val="tx1"/>
                </a:solidFill>
                <a:latin typeface="Manrope Light" pitchFamily="2" charset="0"/>
              </a:rPr>
              <a:t>explicabo</a:t>
            </a:r>
            <a:r>
              <a:rPr lang="nl-NL" sz="1200">
                <a:solidFill>
                  <a:schemeClr val="tx1"/>
                </a:solidFill>
                <a:latin typeface="Manrope Light" pitchFamily="2" charset="0"/>
              </a:rPr>
              <a:t>. Nemo </a:t>
            </a:r>
            <a:r>
              <a:rPr lang="nl-NL" sz="1200" err="1">
                <a:solidFill>
                  <a:schemeClr val="tx1"/>
                </a:solidFill>
                <a:latin typeface="Manrope Light" pitchFamily="2" charset="0"/>
              </a:rPr>
              <a:t>enim</a:t>
            </a:r>
            <a:r>
              <a:rPr lang="nl-NL" sz="1200">
                <a:solidFill>
                  <a:schemeClr val="tx1"/>
                </a:solidFill>
                <a:latin typeface="Manrope Light" pitchFamily="2" charset="0"/>
              </a:rPr>
              <a:t> </a:t>
            </a:r>
            <a:r>
              <a:rPr lang="nl-NL" sz="1200" err="1">
                <a:solidFill>
                  <a:schemeClr val="tx1"/>
                </a:solidFill>
                <a:latin typeface="Manrope Light" pitchFamily="2" charset="0"/>
              </a:rPr>
              <a:t>ipsam</a:t>
            </a:r>
            <a:r>
              <a:rPr lang="nl-NL" sz="1200">
                <a:solidFill>
                  <a:schemeClr val="tx1"/>
                </a:solidFill>
                <a:latin typeface="Manrope Light" pitchFamily="2" charset="0"/>
              </a:rPr>
              <a:t> </a:t>
            </a:r>
            <a:r>
              <a:rPr lang="nl-NL" sz="1200" err="1">
                <a:solidFill>
                  <a:schemeClr val="tx1"/>
                </a:solidFill>
                <a:latin typeface="Manrope Light" pitchFamily="2" charset="0"/>
              </a:rPr>
              <a:t>voluptatem</a:t>
            </a:r>
            <a:r>
              <a:rPr lang="nl-NL" sz="1200">
                <a:solidFill>
                  <a:schemeClr val="tx1"/>
                </a:solidFill>
                <a:latin typeface="Manrope Light" pitchFamily="2" charset="0"/>
              </a:rPr>
              <a:t> </a:t>
            </a:r>
            <a:r>
              <a:rPr lang="nl-NL" sz="1200" err="1">
                <a:solidFill>
                  <a:schemeClr val="tx1"/>
                </a:solidFill>
                <a:latin typeface="Manrope Light" pitchFamily="2" charset="0"/>
              </a:rPr>
              <a:t>quia</a:t>
            </a:r>
            <a:r>
              <a:rPr lang="nl-NL" sz="1200">
                <a:solidFill>
                  <a:schemeClr val="tx1"/>
                </a:solidFill>
                <a:latin typeface="Manrope Light" pitchFamily="2" charset="0"/>
              </a:rPr>
              <a:t> </a:t>
            </a:r>
            <a:r>
              <a:rPr lang="nl-NL" sz="1200" err="1">
                <a:solidFill>
                  <a:schemeClr val="tx1"/>
                </a:solidFill>
                <a:latin typeface="Manrope Light" pitchFamily="2" charset="0"/>
              </a:rPr>
              <a:t>voluptas</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aspernatur</a:t>
            </a:r>
            <a:r>
              <a:rPr lang="nl-NL" sz="1200">
                <a:solidFill>
                  <a:schemeClr val="tx1"/>
                </a:solidFill>
                <a:latin typeface="Manrope Light" pitchFamily="2" charset="0"/>
              </a:rPr>
              <a:t> </a:t>
            </a:r>
            <a:r>
              <a:rPr lang="nl-NL" sz="1200" err="1">
                <a:solidFill>
                  <a:schemeClr val="tx1"/>
                </a:solidFill>
                <a:latin typeface="Manrope Light" pitchFamily="2" charset="0"/>
              </a:rPr>
              <a:t>aut</a:t>
            </a:r>
            <a:r>
              <a:rPr lang="nl-NL" sz="1200">
                <a:solidFill>
                  <a:schemeClr val="tx1"/>
                </a:solidFill>
                <a:latin typeface="Manrope Light" pitchFamily="2" charset="0"/>
              </a:rPr>
              <a:t> </a:t>
            </a:r>
            <a:r>
              <a:rPr lang="nl-NL" sz="1200" err="1">
                <a:solidFill>
                  <a:schemeClr val="tx1"/>
                </a:solidFill>
                <a:latin typeface="Manrope Light" pitchFamily="2" charset="0"/>
              </a:rPr>
              <a:t>odit</a:t>
            </a:r>
            <a:r>
              <a:rPr lang="nl-NL" sz="1200">
                <a:solidFill>
                  <a:schemeClr val="tx1"/>
                </a:solidFill>
                <a:latin typeface="Manrope Light" pitchFamily="2" charset="0"/>
              </a:rPr>
              <a:t> </a:t>
            </a:r>
            <a:r>
              <a:rPr lang="nl-NL" sz="1200" err="1">
                <a:solidFill>
                  <a:schemeClr val="tx1"/>
                </a:solidFill>
                <a:latin typeface="Manrope Light" pitchFamily="2" charset="0"/>
              </a:rPr>
              <a:t>aut</a:t>
            </a:r>
            <a:r>
              <a:rPr lang="nl-NL" sz="1200">
                <a:solidFill>
                  <a:schemeClr val="tx1"/>
                </a:solidFill>
                <a:latin typeface="Manrope Light" pitchFamily="2" charset="0"/>
              </a:rPr>
              <a:t> </a:t>
            </a:r>
            <a:r>
              <a:rPr lang="nl-NL" sz="1200" err="1">
                <a:solidFill>
                  <a:schemeClr val="tx1"/>
                </a:solidFill>
                <a:latin typeface="Manrope Light" pitchFamily="2" charset="0"/>
              </a:rPr>
              <a:t>fugit</a:t>
            </a:r>
            <a:r>
              <a:rPr lang="nl-NL" sz="1200">
                <a:solidFill>
                  <a:schemeClr val="tx1"/>
                </a:solidFill>
                <a:latin typeface="Manrope Light" pitchFamily="2" charset="0"/>
              </a:rPr>
              <a:t>.</a:t>
            </a:r>
          </a:p>
        </p:txBody>
      </p:sp>
    </p:spTree>
    <p:extLst>
      <p:ext uri="{BB962C8B-B14F-4D97-AF65-F5344CB8AC3E}">
        <p14:creationId xmlns:p14="http://schemas.microsoft.com/office/powerpoint/2010/main" val="276647215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Content 5">
    <p:spTree>
      <p:nvGrpSpPr>
        <p:cNvPr id="1" name=""/>
        <p:cNvGrpSpPr/>
        <p:nvPr/>
      </p:nvGrpSpPr>
      <p:grpSpPr>
        <a:xfrm>
          <a:off x="0" y="0"/>
          <a:ext cx="0" cy="0"/>
          <a:chOff x="0" y="0"/>
          <a:chExt cx="0" cy="0"/>
        </a:xfrm>
      </p:grpSpPr>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60" y="602594"/>
            <a:ext cx="10815948"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Tijdelijke aanduiding voor tekst 3">
            <a:extLst>
              <a:ext uri="{FF2B5EF4-FFF2-40B4-BE49-F238E27FC236}">
                <a16:creationId xmlns:a16="http://schemas.microsoft.com/office/drawing/2014/main" id="{53F749C0-15CB-FE9F-E1C4-B77FA1A8EC04}"/>
              </a:ext>
            </a:extLst>
          </p:cNvPr>
          <p:cNvSpPr>
            <a:spLocks noGrp="1"/>
          </p:cNvSpPr>
          <p:nvPr>
            <p:ph type="body" sz="quarter" idx="10" hasCustomPrompt="1"/>
          </p:nvPr>
        </p:nvSpPr>
        <p:spPr>
          <a:xfrm>
            <a:off x="670560" y="1651094"/>
            <a:ext cx="4858648" cy="4276725"/>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a:solidFill>
                  <a:schemeClr val="tx1"/>
                </a:solidFill>
                <a:latin typeface="Manrope Light" pitchFamily="2" charset="0"/>
              </a:rPr>
              <a:t>Lorem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a:p>
            <a:pPr>
              <a:lnSpc>
                <a:spcPct val="150000"/>
              </a:lnSpc>
            </a:pPr>
            <a:r>
              <a:rPr lang="nl-NL" sz="1200">
                <a:solidFill>
                  <a:schemeClr val="tx1"/>
                </a:solidFill>
                <a:latin typeface="Manrope Light" pitchFamily="2" charset="0"/>
              </a:rPr>
              <a:t>Duis </a:t>
            </a:r>
            <a:r>
              <a:rPr lang="nl-NL" sz="1200" err="1">
                <a:solidFill>
                  <a:schemeClr val="tx1"/>
                </a:solidFill>
                <a:latin typeface="Manrope Light" pitchFamily="2" charset="0"/>
              </a:rPr>
              <a:t>aute</a:t>
            </a:r>
            <a:r>
              <a:rPr lang="nl-NL" sz="1200">
                <a:solidFill>
                  <a:schemeClr val="tx1"/>
                </a:solidFill>
                <a:latin typeface="Manrope Light" pitchFamily="2" charset="0"/>
              </a:rPr>
              <a:t> </a:t>
            </a:r>
            <a:r>
              <a:rPr lang="nl-NL" sz="1200" err="1">
                <a:solidFill>
                  <a:schemeClr val="tx1"/>
                </a:solidFill>
                <a:latin typeface="Manrope Light" pitchFamily="2" charset="0"/>
              </a:rPr>
              <a:t>irure</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in </a:t>
            </a:r>
            <a:r>
              <a:rPr lang="nl-NL" sz="1200" err="1">
                <a:solidFill>
                  <a:schemeClr val="tx1"/>
                </a:solidFill>
                <a:latin typeface="Manrope Light" pitchFamily="2" charset="0"/>
              </a:rPr>
              <a:t>reprehenderit</a:t>
            </a:r>
            <a:r>
              <a:rPr lang="nl-NL" sz="1200">
                <a:solidFill>
                  <a:schemeClr val="tx1"/>
                </a:solidFill>
                <a:latin typeface="Manrope Light" pitchFamily="2" charset="0"/>
              </a:rPr>
              <a:t> in </a:t>
            </a:r>
            <a:r>
              <a:rPr lang="nl-NL" sz="1200" err="1">
                <a:solidFill>
                  <a:schemeClr val="tx1"/>
                </a:solidFill>
                <a:latin typeface="Manrope Light" pitchFamily="2" charset="0"/>
              </a:rPr>
              <a:t>voluptate</a:t>
            </a:r>
            <a:r>
              <a:rPr lang="nl-NL" sz="1200">
                <a:solidFill>
                  <a:schemeClr val="tx1"/>
                </a:solidFill>
                <a:latin typeface="Manrope Light" pitchFamily="2" charset="0"/>
              </a:rPr>
              <a:t> </a:t>
            </a:r>
            <a:r>
              <a:rPr lang="nl-NL" sz="1200" err="1">
                <a:solidFill>
                  <a:schemeClr val="tx1"/>
                </a:solidFill>
                <a:latin typeface="Manrope Light" pitchFamily="2" charset="0"/>
              </a:rPr>
              <a:t>velit</a:t>
            </a:r>
            <a:r>
              <a:rPr lang="nl-NL" sz="1200">
                <a:solidFill>
                  <a:schemeClr val="tx1"/>
                </a:solidFill>
                <a:latin typeface="Manrope Light" pitchFamily="2" charset="0"/>
              </a:rPr>
              <a:t> </a:t>
            </a:r>
            <a:r>
              <a:rPr lang="nl-NL" sz="1200" err="1">
                <a:solidFill>
                  <a:schemeClr val="tx1"/>
                </a:solidFill>
                <a:latin typeface="Manrope Light" pitchFamily="2" charset="0"/>
              </a:rPr>
              <a:t>esse</a:t>
            </a:r>
            <a:r>
              <a:rPr lang="nl-NL" sz="1200">
                <a:solidFill>
                  <a:schemeClr val="tx1"/>
                </a:solidFill>
                <a:latin typeface="Manrope Light" pitchFamily="2" charset="0"/>
              </a:rPr>
              <a:t> </a:t>
            </a:r>
            <a:r>
              <a:rPr lang="nl-NL" sz="1200" err="1">
                <a:solidFill>
                  <a:schemeClr val="tx1"/>
                </a:solidFill>
                <a:latin typeface="Manrope Light" pitchFamily="2" charset="0"/>
              </a:rPr>
              <a:t>cillum</a:t>
            </a:r>
            <a:r>
              <a:rPr lang="nl-NL" sz="1200">
                <a:solidFill>
                  <a:schemeClr val="tx1"/>
                </a:solidFill>
                <a:latin typeface="Manrope Light" pitchFamily="2" charset="0"/>
              </a:rPr>
              <a:t> </a:t>
            </a:r>
            <a:r>
              <a:rPr lang="nl-NL" sz="1200" err="1">
                <a:solidFill>
                  <a:schemeClr val="tx1"/>
                </a:solidFill>
                <a:latin typeface="Manrope Light" pitchFamily="2" charset="0"/>
              </a:rPr>
              <a:t>dolore</a:t>
            </a:r>
            <a:r>
              <a:rPr lang="nl-NL" sz="1200">
                <a:solidFill>
                  <a:schemeClr val="tx1"/>
                </a:solidFill>
                <a:latin typeface="Manrope Light" pitchFamily="2" charset="0"/>
              </a:rPr>
              <a:t> </a:t>
            </a:r>
            <a:r>
              <a:rPr lang="nl-NL" sz="1200" err="1">
                <a:solidFill>
                  <a:schemeClr val="tx1"/>
                </a:solidFill>
                <a:latin typeface="Manrope Light" pitchFamily="2" charset="0"/>
              </a:rPr>
              <a:t>eu</a:t>
            </a:r>
            <a:r>
              <a:rPr lang="nl-NL" sz="1200">
                <a:solidFill>
                  <a:schemeClr val="tx1"/>
                </a:solidFill>
                <a:latin typeface="Manrope Light" pitchFamily="2" charset="0"/>
              </a:rPr>
              <a:t> </a:t>
            </a:r>
            <a:r>
              <a:rPr lang="nl-NL" sz="1200" err="1">
                <a:solidFill>
                  <a:schemeClr val="tx1"/>
                </a:solidFill>
                <a:latin typeface="Manrope Light" pitchFamily="2" charset="0"/>
              </a:rPr>
              <a:t>fugiat</a:t>
            </a:r>
            <a:r>
              <a:rPr lang="nl-NL" sz="1200">
                <a:solidFill>
                  <a:schemeClr val="tx1"/>
                </a:solidFill>
                <a:latin typeface="Manrope Light" pitchFamily="2" charset="0"/>
              </a:rPr>
              <a:t> </a:t>
            </a:r>
            <a:r>
              <a:rPr lang="nl-NL" sz="1200" err="1">
                <a:solidFill>
                  <a:schemeClr val="tx1"/>
                </a:solidFill>
                <a:latin typeface="Manrope Light" pitchFamily="2" charset="0"/>
              </a:rPr>
              <a:t>nulla</a:t>
            </a:r>
            <a:r>
              <a:rPr lang="nl-NL" sz="1200">
                <a:solidFill>
                  <a:schemeClr val="tx1"/>
                </a:solidFill>
                <a:latin typeface="Manrope Light" pitchFamily="2" charset="0"/>
              </a:rPr>
              <a:t> </a:t>
            </a:r>
            <a:r>
              <a:rPr lang="nl-NL" sz="1200" err="1">
                <a:solidFill>
                  <a:schemeClr val="tx1"/>
                </a:solidFill>
                <a:latin typeface="Manrope Light" pitchFamily="2" charset="0"/>
              </a:rPr>
              <a:t>pariatur</a:t>
            </a:r>
            <a:r>
              <a:rPr lang="nl-NL" sz="1200">
                <a:solidFill>
                  <a:schemeClr val="tx1"/>
                </a:solidFill>
                <a:latin typeface="Manrope Light" pitchFamily="2" charset="0"/>
              </a:rPr>
              <a:t>. </a:t>
            </a:r>
            <a:r>
              <a:rPr lang="nl-NL" sz="1200" err="1">
                <a:solidFill>
                  <a:schemeClr val="tx1"/>
                </a:solidFill>
                <a:latin typeface="Manrope Light" pitchFamily="2" charset="0"/>
              </a:rPr>
              <a:t>Excepteur</a:t>
            </a:r>
            <a:r>
              <a:rPr lang="nl-NL" sz="1200">
                <a:solidFill>
                  <a:schemeClr val="tx1"/>
                </a:solidFill>
                <a:latin typeface="Manrope Light" pitchFamily="2" charset="0"/>
              </a:rPr>
              <a:t> sint </a:t>
            </a:r>
            <a:r>
              <a:rPr lang="nl-NL" sz="1200" err="1">
                <a:solidFill>
                  <a:schemeClr val="tx1"/>
                </a:solidFill>
                <a:latin typeface="Manrope Light" pitchFamily="2" charset="0"/>
              </a:rPr>
              <a:t>occaecat</a:t>
            </a:r>
            <a:r>
              <a:rPr lang="nl-NL" sz="1200">
                <a:solidFill>
                  <a:schemeClr val="tx1"/>
                </a:solidFill>
                <a:latin typeface="Manrope Light" pitchFamily="2" charset="0"/>
              </a:rPr>
              <a:t> </a:t>
            </a:r>
            <a:r>
              <a:rPr lang="nl-NL" sz="1200" err="1">
                <a:solidFill>
                  <a:schemeClr val="tx1"/>
                </a:solidFill>
                <a:latin typeface="Manrope Light" pitchFamily="2" charset="0"/>
              </a:rPr>
              <a:t>cupidatat</a:t>
            </a:r>
            <a:r>
              <a:rPr lang="nl-NL" sz="1200">
                <a:solidFill>
                  <a:schemeClr val="tx1"/>
                </a:solidFill>
                <a:latin typeface="Manrope Light" pitchFamily="2" charset="0"/>
              </a:rPr>
              <a:t> non </a:t>
            </a:r>
            <a:r>
              <a:rPr lang="nl-NL" sz="1200" err="1">
                <a:solidFill>
                  <a:schemeClr val="tx1"/>
                </a:solidFill>
                <a:latin typeface="Manrope Light" pitchFamily="2" charset="0"/>
              </a:rPr>
              <a:t>proident</a:t>
            </a:r>
            <a:r>
              <a:rPr lang="nl-NL" sz="1200">
                <a:solidFill>
                  <a:schemeClr val="tx1"/>
                </a:solidFill>
                <a:latin typeface="Manrope Light" pitchFamily="2" charset="0"/>
              </a:rPr>
              <a:t>, </a:t>
            </a:r>
            <a:r>
              <a:rPr lang="nl-NL" sz="1200" err="1">
                <a:solidFill>
                  <a:schemeClr val="tx1"/>
                </a:solidFill>
                <a:latin typeface="Manrope Light" pitchFamily="2" charset="0"/>
              </a:rPr>
              <a:t>sunt</a:t>
            </a:r>
            <a:r>
              <a:rPr lang="nl-NL" sz="1200">
                <a:solidFill>
                  <a:schemeClr val="tx1"/>
                </a:solidFill>
                <a:latin typeface="Manrope Light" pitchFamily="2" charset="0"/>
              </a:rPr>
              <a:t> in culpa </a:t>
            </a:r>
            <a:r>
              <a:rPr lang="nl-NL" sz="1200" err="1">
                <a:solidFill>
                  <a:schemeClr val="tx1"/>
                </a:solidFill>
                <a:latin typeface="Manrope Light" pitchFamily="2" charset="0"/>
              </a:rPr>
              <a:t>qui</a:t>
            </a:r>
            <a:r>
              <a:rPr lang="nl-NL" sz="1200">
                <a:solidFill>
                  <a:schemeClr val="tx1"/>
                </a:solidFill>
                <a:latin typeface="Manrope Light" pitchFamily="2" charset="0"/>
              </a:rPr>
              <a:t> officia </a:t>
            </a:r>
            <a:r>
              <a:rPr lang="nl-NL" sz="1200" err="1">
                <a:solidFill>
                  <a:schemeClr val="tx1"/>
                </a:solidFill>
                <a:latin typeface="Manrope Light" pitchFamily="2" charset="0"/>
              </a:rPr>
              <a:t>deserunt</a:t>
            </a:r>
            <a:r>
              <a:rPr lang="nl-NL" sz="1200">
                <a:solidFill>
                  <a:schemeClr val="tx1"/>
                </a:solidFill>
                <a:latin typeface="Manrope Light" pitchFamily="2" charset="0"/>
              </a:rPr>
              <a:t> </a:t>
            </a:r>
            <a:r>
              <a:rPr lang="nl-NL" sz="1200" err="1">
                <a:solidFill>
                  <a:schemeClr val="tx1"/>
                </a:solidFill>
                <a:latin typeface="Manrope Light" pitchFamily="2" charset="0"/>
              </a:rPr>
              <a:t>mollit</a:t>
            </a:r>
            <a:r>
              <a:rPr lang="nl-NL" sz="1200">
                <a:solidFill>
                  <a:schemeClr val="tx1"/>
                </a:solidFill>
                <a:latin typeface="Manrope Light" pitchFamily="2" charset="0"/>
              </a:rPr>
              <a:t> </a:t>
            </a:r>
            <a:r>
              <a:rPr lang="nl-NL" sz="1200" err="1">
                <a:solidFill>
                  <a:schemeClr val="tx1"/>
                </a:solidFill>
                <a:latin typeface="Manrope Light" pitchFamily="2" charset="0"/>
              </a:rPr>
              <a:t>anim</a:t>
            </a:r>
            <a:r>
              <a:rPr lang="nl-NL" sz="1200">
                <a:solidFill>
                  <a:schemeClr val="tx1"/>
                </a:solidFill>
                <a:latin typeface="Manrope Light" pitchFamily="2" charset="0"/>
              </a:rPr>
              <a:t> </a:t>
            </a:r>
            <a:r>
              <a:rPr lang="nl-NL" sz="1200" err="1">
                <a:solidFill>
                  <a:schemeClr val="tx1"/>
                </a:solidFill>
                <a:latin typeface="Manrope Light" pitchFamily="2" charset="0"/>
              </a:rPr>
              <a:t>id</a:t>
            </a:r>
            <a:r>
              <a:rPr lang="nl-NL" sz="1200">
                <a:solidFill>
                  <a:schemeClr val="tx1"/>
                </a:solidFill>
                <a:latin typeface="Manrope Light" pitchFamily="2" charset="0"/>
              </a:rPr>
              <a:t> </a:t>
            </a:r>
            <a:r>
              <a:rPr lang="nl-NL" sz="1200" err="1">
                <a:solidFill>
                  <a:schemeClr val="tx1"/>
                </a:solidFill>
                <a:latin typeface="Manrope Light" pitchFamily="2" charset="0"/>
              </a:rPr>
              <a:t>est</a:t>
            </a:r>
            <a:r>
              <a:rPr lang="nl-NL" sz="1200">
                <a:solidFill>
                  <a:schemeClr val="tx1"/>
                </a:solidFill>
                <a:latin typeface="Manrope Light" pitchFamily="2" charset="0"/>
              </a:rPr>
              <a:t> </a:t>
            </a:r>
            <a:r>
              <a:rPr lang="nl-NL" sz="1200" err="1">
                <a:solidFill>
                  <a:schemeClr val="tx1"/>
                </a:solidFill>
                <a:latin typeface="Manrope Light" pitchFamily="2" charset="0"/>
              </a:rPr>
              <a:t>laborum</a:t>
            </a:r>
            <a:r>
              <a:rPr lang="nl-NL" sz="1200">
                <a:solidFill>
                  <a:schemeClr val="tx1"/>
                </a:solidFill>
                <a:latin typeface="Manrope Light" pitchFamily="2" charset="0"/>
              </a:rPr>
              <a:t>. </a:t>
            </a:r>
          </a:p>
          <a:p>
            <a:pPr>
              <a:lnSpc>
                <a:spcPct val="150000"/>
              </a:lnSpc>
            </a:pPr>
            <a:r>
              <a:rPr lang="nl-NL" sz="1200" err="1">
                <a:solidFill>
                  <a:schemeClr val="tx1"/>
                </a:solidFill>
                <a:latin typeface="Manrope Light" pitchFamily="2" charset="0"/>
              </a:rPr>
              <a:t>Sed</a:t>
            </a:r>
            <a:r>
              <a:rPr lang="nl-NL" sz="1200">
                <a:solidFill>
                  <a:schemeClr val="tx1"/>
                </a:solidFill>
                <a:latin typeface="Manrope Light" pitchFamily="2" charset="0"/>
              </a:rPr>
              <a:t> ut </a:t>
            </a:r>
            <a:r>
              <a:rPr lang="nl-NL" sz="1200" err="1">
                <a:solidFill>
                  <a:schemeClr val="tx1"/>
                </a:solidFill>
                <a:latin typeface="Manrope Light" pitchFamily="2" charset="0"/>
              </a:rPr>
              <a:t>perspiciatis</a:t>
            </a:r>
            <a:r>
              <a:rPr lang="nl-NL" sz="1200">
                <a:solidFill>
                  <a:schemeClr val="tx1"/>
                </a:solidFill>
                <a:latin typeface="Manrope Light" pitchFamily="2" charset="0"/>
              </a:rPr>
              <a:t> </a:t>
            </a:r>
            <a:r>
              <a:rPr lang="nl-NL" sz="1200" err="1">
                <a:solidFill>
                  <a:schemeClr val="tx1"/>
                </a:solidFill>
                <a:latin typeface="Manrope Light" pitchFamily="2" charset="0"/>
              </a:rPr>
              <a:t>unde</a:t>
            </a:r>
            <a:r>
              <a:rPr lang="nl-NL" sz="1200">
                <a:solidFill>
                  <a:schemeClr val="tx1"/>
                </a:solidFill>
                <a:latin typeface="Manrope Light" pitchFamily="2" charset="0"/>
              </a:rPr>
              <a:t> </a:t>
            </a:r>
            <a:r>
              <a:rPr lang="nl-NL" sz="1200" err="1">
                <a:solidFill>
                  <a:schemeClr val="tx1"/>
                </a:solidFill>
                <a:latin typeface="Manrope Light" pitchFamily="2" charset="0"/>
              </a:rPr>
              <a:t>omnis</a:t>
            </a:r>
            <a:r>
              <a:rPr lang="nl-NL" sz="1200">
                <a:solidFill>
                  <a:schemeClr val="tx1"/>
                </a:solidFill>
                <a:latin typeface="Manrope Light" pitchFamily="2" charset="0"/>
              </a:rPr>
              <a:t> </a:t>
            </a:r>
            <a:r>
              <a:rPr lang="nl-NL" sz="1200" err="1">
                <a:solidFill>
                  <a:schemeClr val="tx1"/>
                </a:solidFill>
                <a:latin typeface="Manrope Light" pitchFamily="2" charset="0"/>
              </a:rPr>
              <a:t>iste</a:t>
            </a:r>
            <a:r>
              <a:rPr lang="nl-NL" sz="1200">
                <a:solidFill>
                  <a:schemeClr val="tx1"/>
                </a:solidFill>
                <a:latin typeface="Manrope Light" pitchFamily="2" charset="0"/>
              </a:rPr>
              <a:t> </a:t>
            </a:r>
            <a:r>
              <a:rPr lang="nl-NL" sz="1200" err="1">
                <a:solidFill>
                  <a:schemeClr val="tx1"/>
                </a:solidFill>
                <a:latin typeface="Manrope Light" pitchFamily="2" charset="0"/>
              </a:rPr>
              <a:t>natus</a:t>
            </a:r>
            <a:r>
              <a:rPr lang="nl-NL" sz="1200">
                <a:solidFill>
                  <a:schemeClr val="tx1"/>
                </a:solidFill>
                <a:latin typeface="Manrope Light" pitchFamily="2" charset="0"/>
              </a:rPr>
              <a:t> error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voluptatem</a:t>
            </a:r>
            <a:r>
              <a:rPr lang="nl-NL" sz="1200">
                <a:solidFill>
                  <a:schemeClr val="tx1"/>
                </a:solidFill>
                <a:latin typeface="Manrope Light" pitchFamily="2" charset="0"/>
              </a:rPr>
              <a:t> </a:t>
            </a:r>
            <a:r>
              <a:rPr lang="nl-NL" sz="1200" err="1">
                <a:solidFill>
                  <a:schemeClr val="tx1"/>
                </a:solidFill>
                <a:latin typeface="Manrope Light" pitchFamily="2" charset="0"/>
              </a:rPr>
              <a:t>accusantium</a:t>
            </a:r>
            <a:r>
              <a:rPr lang="nl-NL" sz="1200">
                <a:solidFill>
                  <a:schemeClr val="tx1"/>
                </a:solidFill>
                <a:latin typeface="Manrope Light" pitchFamily="2" charset="0"/>
              </a:rPr>
              <a:t> </a:t>
            </a:r>
            <a:r>
              <a:rPr lang="nl-NL" sz="1200" err="1">
                <a:solidFill>
                  <a:schemeClr val="tx1"/>
                </a:solidFill>
                <a:latin typeface="Manrope Light" pitchFamily="2" charset="0"/>
              </a:rPr>
              <a:t>doloremque</a:t>
            </a:r>
            <a:r>
              <a:rPr lang="nl-NL" sz="1200">
                <a:solidFill>
                  <a:schemeClr val="tx1"/>
                </a:solidFill>
                <a:latin typeface="Manrope Light" pitchFamily="2" charset="0"/>
              </a:rPr>
              <a:t> </a:t>
            </a:r>
            <a:r>
              <a:rPr lang="nl-NL" sz="1200" err="1">
                <a:solidFill>
                  <a:schemeClr val="tx1"/>
                </a:solidFill>
                <a:latin typeface="Manrope Light" pitchFamily="2" charset="0"/>
              </a:rPr>
              <a:t>laudantium</a:t>
            </a:r>
            <a:r>
              <a:rPr lang="nl-NL" sz="1200">
                <a:solidFill>
                  <a:schemeClr val="tx1"/>
                </a:solidFill>
                <a:latin typeface="Manrope Light" pitchFamily="2" charset="0"/>
              </a:rPr>
              <a:t>.</a:t>
            </a:r>
            <a:endParaRPr lang="nl-NL"/>
          </a:p>
          <a:p>
            <a:pPr>
              <a:lnSpc>
                <a:spcPct val="150000"/>
              </a:lnSpc>
            </a:pPr>
            <a:r>
              <a:rPr lang="nl-NL"/>
              <a:t> </a:t>
            </a:r>
          </a:p>
        </p:txBody>
      </p:sp>
      <p:sp>
        <p:nvSpPr>
          <p:cNvPr id="2" name="Tijdelijke aanduiding voor tekst 3">
            <a:extLst>
              <a:ext uri="{FF2B5EF4-FFF2-40B4-BE49-F238E27FC236}">
                <a16:creationId xmlns:a16="http://schemas.microsoft.com/office/drawing/2014/main" id="{C60AFC42-39EB-76C4-BB20-99FB9EFF49A4}"/>
              </a:ext>
            </a:extLst>
          </p:cNvPr>
          <p:cNvSpPr>
            <a:spLocks noGrp="1"/>
          </p:cNvSpPr>
          <p:nvPr>
            <p:ph type="body" sz="quarter" idx="11" hasCustomPrompt="1"/>
          </p:nvPr>
        </p:nvSpPr>
        <p:spPr>
          <a:xfrm>
            <a:off x="6078534" y="1651094"/>
            <a:ext cx="4858648" cy="4276725"/>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a:p>
            <a:pPr>
              <a:lnSpc>
                <a:spcPct val="150000"/>
              </a:lnSpc>
            </a:pPr>
            <a:r>
              <a:rPr lang="nl-NL" sz="1200">
                <a:solidFill>
                  <a:schemeClr val="tx1"/>
                </a:solidFill>
                <a:latin typeface="Manrope Light" pitchFamily="2" charset="0"/>
              </a:rPr>
              <a:t>Duis </a:t>
            </a:r>
            <a:r>
              <a:rPr lang="nl-NL" sz="1200" err="1">
                <a:solidFill>
                  <a:schemeClr val="tx1"/>
                </a:solidFill>
                <a:latin typeface="Manrope Light" pitchFamily="2" charset="0"/>
              </a:rPr>
              <a:t>aute</a:t>
            </a:r>
            <a:r>
              <a:rPr lang="nl-NL" sz="1200">
                <a:solidFill>
                  <a:schemeClr val="tx1"/>
                </a:solidFill>
                <a:latin typeface="Manrope Light" pitchFamily="2" charset="0"/>
              </a:rPr>
              <a:t> </a:t>
            </a:r>
            <a:r>
              <a:rPr lang="nl-NL" sz="1200" err="1">
                <a:solidFill>
                  <a:schemeClr val="tx1"/>
                </a:solidFill>
                <a:latin typeface="Manrope Light" pitchFamily="2" charset="0"/>
              </a:rPr>
              <a:t>irure</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in </a:t>
            </a:r>
            <a:r>
              <a:rPr lang="nl-NL" sz="1200" err="1">
                <a:solidFill>
                  <a:schemeClr val="tx1"/>
                </a:solidFill>
                <a:latin typeface="Manrope Light" pitchFamily="2" charset="0"/>
              </a:rPr>
              <a:t>reprehenderit</a:t>
            </a:r>
            <a:r>
              <a:rPr lang="nl-NL" sz="1200">
                <a:solidFill>
                  <a:schemeClr val="tx1"/>
                </a:solidFill>
                <a:latin typeface="Manrope Light" pitchFamily="2" charset="0"/>
              </a:rPr>
              <a:t> in </a:t>
            </a:r>
            <a:r>
              <a:rPr lang="nl-NL" sz="1200" err="1">
                <a:solidFill>
                  <a:schemeClr val="tx1"/>
                </a:solidFill>
                <a:latin typeface="Manrope Light" pitchFamily="2" charset="0"/>
              </a:rPr>
              <a:t>voluptate</a:t>
            </a:r>
            <a:r>
              <a:rPr lang="nl-NL" sz="1200">
                <a:solidFill>
                  <a:schemeClr val="tx1"/>
                </a:solidFill>
                <a:latin typeface="Manrope Light" pitchFamily="2" charset="0"/>
              </a:rPr>
              <a:t> </a:t>
            </a:r>
            <a:r>
              <a:rPr lang="nl-NL" sz="1200" err="1">
                <a:solidFill>
                  <a:schemeClr val="tx1"/>
                </a:solidFill>
                <a:latin typeface="Manrope Light" pitchFamily="2" charset="0"/>
              </a:rPr>
              <a:t>velit</a:t>
            </a:r>
            <a:r>
              <a:rPr lang="nl-NL" sz="1200">
                <a:solidFill>
                  <a:schemeClr val="tx1"/>
                </a:solidFill>
                <a:latin typeface="Manrope Light" pitchFamily="2" charset="0"/>
              </a:rPr>
              <a:t> </a:t>
            </a:r>
            <a:r>
              <a:rPr lang="nl-NL" sz="1200" err="1">
                <a:solidFill>
                  <a:schemeClr val="tx1"/>
                </a:solidFill>
                <a:latin typeface="Manrope Light" pitchFamily="2" charset="0"/>
              </a:rPr>
              <a:t>esse</a:t>
            </a:r>
            <a:r>
              <a:rPr lang="nl-NL" sz="1200">
                <a:solidFill>
                  <a:schemeClr val="tx1"/>
                </a:solidFill>
                <a:latin typeface="Manrope Light" pitchFamily="2" charset="0"/>
              </a:rPr>
              <a:t> </a:t>
            </a:r>
            <a:r>
              <a:rPr lang="nl-NL" sz="1200" err="1">
                <a:solidFill>
                  <a:schemeClr val="tx1"/>
                </a:solidFill>
                <a:latin typeface="Manrope Light" pitchFamily="2" charset="0"/>
              </a:rPr>
              <a:t>cillum</a:t>
            </a:r>
            <a:r>
              <a:rPr lang="nl-NL" sz="1200">
                <a:solidFill>
                  <a:schemeClr val="tx1"/>
                </a:solidFill>
                <a:latin typeface="Manrope Light" pitchFamily="2" charset="0"/>
              </a:rPr>
              <a:t> </a:t>
            </a:r>
            <a:r>
              <a:rPr lang="nl-NL" sz="1200" err="1">
                <a:solidFill>
                  <a:schemeClr val="tx1"/>
                </a:solidFill>
                <a:latin typeface="Manrope Light" pitchFamily="2" charset="0"/>
              </a:rPr>
              <a:t>dolore</a:t>
            </a:r>
            <a:r>
              <a:rPr lang="nl-NL" sz="1200">
                <a:solidFill>
                  <a:schemeClr val="tx1"/>
                </a:solidFill>
                <a:latin typeface="Manrope Light" pitchFamily="2" charset="0"/>
              </a:rPr>
              <a:t> </a:t>
            </a:r>
            <a:r>
              <a:rPr lang="nl-NL" sz="1200" err="1">
                <a:solidFill>
                  <a:schemeClr val="tx1"/>
                </a:solidFill>
                <a:latin typeface="Manrope Light" pitchFamily="2" charset="0"/>
              </a:rPr>
              <a:t>eu</a:t>
            </a:r>
            <a:r>
              <a:rPr lang="nl-NL" sz="1200">
                <a:solidFill>
                  <a:schemeClr val="tx1"/>
                </a:solidFill>
                <a:latin typeface="Manrope Light" pitchFamily="2" charset="0"/>
              </a:rPr>
              <a:t> </a:t>
            </a:r>
            <a:r>
              <a:rPr lang="nl-NL" sz="1200" err="1">
                <a:solidFill>
                  <a:schemeClr val="tx1"/>
                </a:solidFill>
                <a:latin typeface="Manrope Light" pitchFamily="2" charset="0"/>
              </a:rPr>
              <a:t>fugiat</a:t>
            </a:r>
            <a:r>
              <a:rPr lang="nl-NL" sz="1200">
                <a:solidFill>
                  <a:schemeClr val="tx1"/>
                </a:solidFill>
                <a:latin typeface="Manrope Light" pitchFamily="2" charset="0"/>
              </a:rPr>
              <a:t> </a:t>
            </a:r>
            <a:r>
              <a:rPr lang="nl-NL" sz="1200" err="1">
                <a:solidFill>
                  <a:schemeClr val="tx1"/>
                </a:solidFill>
                <a:latin typeface="Manrope Light" pitchFamily="2" charset="0"/>
              </a:rPr>
              <a:t>nulla</a:t>
            </a:r>
            <a:r>
              <a:rPr lang="nl-NL" sz="1200">
                <a:solidFill>
                  <a:schemeClr val="tx1"/>
                </a:solidFill>
                <a:latin typeface="Manrope Light" pitchFamily="2" charset="0"/>
              </a:rPr>
              <a:t> </a:t>
            </a:r>
            <a:r>
              <a:rPr lang="nl-NL" sz="1200" err="1">
                <a:solidFill>
                  <a:schemeClr val="tx1"/>
                </a:solidFill>
                <a:latin typeface="Manrope Light" pitchFamily="2" charset="0"/>
              </a:rPr>
              <a:t>pariatur</a:t>
            </a:r>
            <a:r>
              <a:rPr lang="nl-NL" sz="1200">
                <a:solidFill>
                  <a:schemeClr val="tx1"/>
                </a:solidFill>
                <a:latin typeface="Manrope Light" pitchFamily="2" charset="0"/>
              </a:rPr>
              <a:t>. </a:t>
            </a:r>
            <a:r>
              <a:rPr lang="nl-NL" sz="1200" err="1">
                <a:solidFill>
                  <a:schemeClr val="tx1"/>
                </a:solidFill>
                <a:latin typeface="Manrope Light" pitchFamily="2" charset="0"/>
              </a:rPr>
              <a:t>Excepteur</a:t>
            </a:r>
            <a:r>
              <a:rPr lang="nl-NL" sz="1200">
                <a:solidFill>
                  <a:schemeClr val="tx1"/>
                </a:solidFill>
                <a:latin typeface="Manrope Light" pitchFamily="2" charset="0"/>
              </a:rPr>
              <a:t> sint </a:t>
            </a:r>
            <a:r>
              <a:rPr lang="nl-NL" sz="1200" err="1">
                <a:solidFill>
                  <a:schemeClr val="tx1"/>
                </a:solidFill>
                <a:latin typeface="Manrope Light" pitchFamily="2" charset="0"/>
              </a:rPr>
              <a:t>occaecat</a:t>
            </a:r>
            <a:r>
              <a:rPr lang="nl-NL" sz="1200">
                <a:solidFill>
                  <a:schemeClr val="tx1"/>
                </a:solidFill>
                <a:latin typeface="Manrope Light" pitchFamily="2" charset="0"/>
              </a:rPr>
              <a:t> </a:t>
            </a:r>
            <a:r>
              <a:rPr lang="nl-NL" sz="1200" err="1">
                <a:solidFill>
                  <a:schemeClr val="tx1"/>
                </a:solidFill>
                <a:latin typeface="Manrope Light" pitchFamily="2" charset="0"/>
              </a:rPr>
              <a:t>cupidatat</a:t>
            </a:r>
            <a:r>
              <a:rPr lang="nl-NL" sz="1200">
                <a:solidFill>
                  <a:schemeClr val="tx1"/>
                </a:solidFill>
                <a:latin typeface="Manrope Light" pitchFamily="2" charset="0"/>
              </a:rPr>
              <a:t> non </a:t>
            </a:r>
            <a:r>
              <a:rPr lang="nl-NL" sz="1200" err="1">
                <a:solidFill>
                  <a:schemeClr val="tx1"/>
                </a:solidFill>
                <a:latin typeface="Manrope Light" pitchFamily="2" charset="0"/>
              </a:rPr>
              <a:t>proident</a:t>
            </a:r>
            <a:r>
              <a:rPr lang="nl-NL" sz="1200">
                <a:solidFill>
                  <a:schemeClr val="tx1"/>
                </a:solidFill>
                <a:latin typeface="Manrope Light" pitchFamily="2" charset="0"/>
              </a:rPr>
              <a:t>, </a:t>
            </a:r>
            <a:r>
              <a:rPr lang="nl-NL" sz="1200" err="1">
                <a:solidFill>
                  <a:schemeClr val="tx1"/>
                </a:solidFill>
                <a:latin typeface="Manrope Light" pitchFamily="2" charset="0"/>
              </a:rPr>
              <a:t>sunt</a:t>
            </a:r>
            <a:r>
              <a:rPr lang="nl-NL" sz="1200">
                <a:solidFill>
                  <a:schemeClr val="tx1"/>
                </a:solidFill>
                <a:latin typeface="Manrope Light" pitchFamily="2" charset="0"/>
              </a:rPr>
              <a:t> in culpa </a:t>
            </a:r>
            <a:r>
              <a:rPr lang="nl-NL" sz="1200" err="1">
                <a:solidFill>
                  <a:schemeClr val="tx1"/>
                </a:solidFill>
                <a:latin typeface="Manrope Light" pitchFamily="2" charset="0"/>
              </a:rPr>
              <a:t>qui</a:t>
            </a:r>
            <a:r>
              <a:rPr lang="nl-NL" sz="1200">
                <a:solidFill>
                  <a:schemeClr val="tx1"/>
                </a:solidFill>
                <a:latin typeface="Manrope Light" pitchFamily="2" charset="0"/>
              </a:rPr>
              <a:t> officia </a:t>
            </a:r>
            <a:r>
              <a:rPr lang="nl-NL" sz="1200" err="1">
                <a:solidFill>
                  <a:schemeClr val="tx1"/>
                </a:solidFill>
                <a:latin typeface="Manrope Light" pitchFamily="2" charset="0"/>
              </a:rPr>
              <a:t>deserunt</a:t>
            </a:r>
            <a:r>
              <a:rPr lang="nl-NL" sz="1200">
                <a:solidFill>
                  <a:schemeClr val="tx1"/>
                </a:solidFill>
                <a:latin typeface="Manrope Light" pitchFamily="2" charset="0"/>
              </a:rPr>
              <a:t> </a:t>
            </a:r>
            <a:r>
              <a:rPr lang="nl-NL" sz="1200" err="1">
                <a:solidFill>
                  <a:schemeClr val="tx1"/>
                </a:solidFill>
                <a:latin typeface="Manrope Light" pitchFamily="2" charset="0"/>
              </a:rPr>
              <a:t>mollit</a:t>
            </a:r>
            <a:r>
              <a:rPr lang="nl-NL" sz="1200">
                <a:solidFill>
                  <a:schemeClr val="tx1"/>
                </a:solidFill>
                <a:latin typeface="Manrope Light" pitchFamily="2" charset="0"/>
              </a:rPr>
              <a:t> </a:t>
            </a:r>
            <a:r>
              <a:rPr lang="nl-NL" sz="1200" err="1">
                <a:solidFill>
                  <a:schemeClr val="tx1"/>
                </a:solidFill>
                <a:latin typeface="Manrope Light" pitchFamily="2" charset="0"/>
              </a:rPr>
              <a:t>anim</a:t>
            </a:r>
            <a:r>
              <a:rPr lang="nl-NL" sz="1200">
                <a:solidFill>
                  <a:schemeClr val="tx1"/>
                </a:solidFill>
                <a:latin typeface="Manrope Light" pitchFamily="2" charset="0"/>
              </a:rPr>
              <a:t> </a:t>
            </a:r>
            <a:r>
              <a:rPr lang="nl-NL" sz="1200" err="1">
                <a:solidFill>
                  <a:schemeClr val="tx1"/>
                </a:solidFill>
                <a:latin typeface="Manrope Light" pitchFamily="2" charset="0"/>
              </a:rPr>
              <a:t>id</a:t>
            </a:r>
            <a:r>
              <a:rPr lang="nl-NL" sz="1200">
                <a:solidFill>
                  <a:schemeClr val="tx1"/>
                </a:solidFill>
                <a:latin typeface="Manrope Light" pitchFamily="2" charset="0"/>
              </a:rPr>
              <a:t> </a:t>
            </a:r>
            <a:r>
              <a:rPr lang="nl-NL" sz="1200" err="1">
                <a:solidFill>
                  <a:schemeClr val="tx1"/>
                </a:solidFill>
                <a:latin typeface="Manrope Light" pitchFamily="2" charset="0"/>
              </a:rPr>
              <a:t>est</a:t>
            </a:r>
            <a:r>
              <a:rPr lang="nl-NL" sz="1200">
                <a:solidFill>
                  <a:schemeClr val="tx1"/>
                </a:solidFill>
                <a:latin typeface="Manrope Light" pitchFamily="2" charset="0"/>
              </a:rPr>
              <a:t> </a:t>
            </a:r>
            <a:r>
              <a:rPr lang="nl-NL" sz="1200" err="1">
                <a:solidFill>
                  <a:schemeClr val="tx1"/>
                </a:solidFill>
                <a:latin typeface="Manrope Light" pitchFamily="2" charset="0"/>
              </a:rPr>
              <a:t>laborum</a:t>
            </a:r>
            <a:r>
              <a:rPr lang="nl-NL" sz="1200">
                <a:solidFill>
                  <a:schemeClr val="tx1"/>
                </a:solidFill>
                <a:latin typeface="Manrope Light" pitchFamily="2" charset="0"/>
              </a:rPr>
              <a:t>. </a:t>
            </a:r>
          </a:p>
          <a:p>
            <a:pPr>
              <a:lnSpc>
                <a:spcPct val="150000"/>
              </a:lnSpc>
            </a:pPr>
            <a:r>
              <a:rPr lang="nl-NL" sz="1200" err="1">
                <a:solidFill>
                  <a:schemeClr val="tx1"/>
                </a:solidFill>
                <a:latin typeface="Manrope Light" pitchFamily="2" charset="0"/>
              </a:rPr>
              <a:t>Sed</a:t>
            </a:r>
            <a:r>
              <a:rPr lang="nl-NL" sz="1200">
                <a:solidFill>
                  <a:schemeClr val="tx1"/>
                </a:solidFill>
                <a:latin typeface="Manrope Light" pitchFamily="2" charset="0"/>
              </a:rPr>
              <a:t> ut </a:t>
            </a:r>
            <a:r>
              <a:rPr lang="nl-NL" sz="1200" err="1">
                <a:solidFill>
                  <a:schemeClr val="tx1"/>
                </a:solidFill>
                <a:latin typeface="Manrope Light" pitchFamily="2" charset="0"/>
              </a:rPr>
              <a:t>perspiciatis</a:t>
            </a:r>
            <a:r>
              <a:rPr lang="nl-NL" sz="1200">
                <a:solidFill>
                  <a:schemeClr val="tx1"/>
                </a:solidFill>
                <a:latin typeface="Manrope Light" pitchFamily="2" charset="0"/>
              </a:rPr>
              <a:t> </a:t>
            </a:r>
            <a:r>
              <a:rPr lang="nl-NL" sz="1200" err="1">
                <a:solidFill>
                  <a:schemeClr val="tx1"/>
                </a:solidFill>
                <a:latin typeface="Manrope Light" pitchFamily="2" charset="0"/>
              </a:rPr>
              <a:t>unde</a:t>
            </a:r>
            <a:r>
              <a:rPr lang="nl-NL" sz="1200">
                <a:solidFill>
                  <a:schemeClr val="tx1"/>
                </a:solidFill>
                <a:latin typeface="Manrope Light" pitchFamily="2" charset="0"/>
              </a:rPr>
              <a:t> </a:t>
            </a:r>
            <a:r>
              <a:rPr lang="nl-NL" sz="1200" err="1">
                <a:solidFill>
                  <a:schemeClr val="tx1"/>
                </a:solidFill>
                <a:latin typeface="Manrope Light" pitchFamily="2" charset="0"/>
              </a:rPr>
              <a:t>omnis</a:t>
            </a:r>
            <a:r>
              <a:rPr lang="nl-NL" sz="1200">
                <a:solidFill>
                  <a:schemeClr val="tx1"/>
                </a:solidFill>
                <a:latin typeface="Manrope Light" pitchFamily="2" charset="0"/>
              </a:rPr>
              <a:t> </a:t>
            </a:r>
            <a:r>
              <a:rPr lang="nl-NL" sz="1200" err="1">
                <a:solidFill>
                  <a:schemeClr val="tx1"/>
                </a:solidFill>
                <a:latin typeface="Manrope Light" pitchFamily="2" charset="0"/>
              </a:rPr>
              <a:t>iste</a:t>
            </a:r>
            <a:r>
              <a:rPr lang="nl-NL" sz="1200">
                <a:solidFill>
                  <a:schemeClr val="tx1"/>
                </a:solidFill>
                <a:latin typeface="Manrope Light" pitchFamily="2" charset="0"/>
              </a:rPr>
              <a:t> </a:t>
            </a:r>
            <a:r>
              <a:rPr lang="nl-NL" sz="1200" err="1">
                <a:solidFill>
                  <a:schemeClr val="tx1"/>
                </a:solidFill>
                <a:latin typeface="Manrope Light" pitchFamily="2" charset="0"/>
              </a:rPr>
              <a:t>natus</a:t>
            </a:r>
            <a:r>
              <a:rPr lang="nl-NL" sz="1200">
                <a:solidFill>
                  <a:schemeClr val="tx1"/>
                </a:solidFill>
                <a:latin typeface="Manrope Light" pitchFamily="2" charset="0"/>
              </a:rPr>
              <a:t> error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voluptatem</a:t>
            </a:r>
            <a:r>
              <a:rPr lang="nl-NL" sz="1200">
                <a:solidFill>
                  <a:schemeClr val="tx1"/>
                </a:solidFill>
                <a:latin typeface="Manrope Light" pitchFamily="2" charset="0"/>
              </a:rPr>
              <a:t> </a:t>
            </a:r>
            <a:r>
              <a:rPr lang="nl-NL" sz="1200" err="1">
                <a:solidFill>
                  <a:schemeClr val="tx1"/>
                </a:solidFill>
                <a:latin typeface="Manrope Light" pitchFamily="2" charset="0"/>
              </a:rPr>
              <a:t>accusantium</a:t>
            </a:r>
            <a:r>
              <a:rPr lang="nl-NL" sz="1200">
                <a:solidFill>
                  <a:schemeClr val="tx1"/>
                </a:solidFill>
                <a:latin typeface="Manrope Light" pitchFamily="2" charset="0"/>
              </a:rPr>
              <a:t> </a:t>
            </a:r>
            <a:r>
              <a:rPr lang="nl-NL" sz="1200" err="1">
                <a:solidFill>
                  <a:schemeClr val="tx1"/>
                </a:solidFill>
                <a:latin typeface="Manrope Light" pitchFamily="2" charset="0"/>
              </a:rPr>
              <a:t>doloremque</a:t>
            </a:r>
            <a:r>
              <a:rPr lang="nl-NL" sz="1200">
                <a:solidFill>
                  <a:schemeClr val="tx1"/>
                </a:solidFill>
                <a:latin typeface="Manrope Light" pitchFamily="2" charset="0"/>
              </a:rPr>
              <a:t> </a:t>
            </a:r>
            <a:r>
              <a:rPr lang="nl-NL" sz="1200" err="1">
                <a:solidFill>
                  <a:schemeClr val="tx1"/>
                </a:solidFill>
                <a:latin typeface="Manrope Light" pitchFamily="2" charset="0"/>
              </a:rPr>
              <a:t>laudantium</a:t>
            </a:r>
            <a:r>
              <a:rPr lang="nl-NL" sz="1200">
                <a:solidFill>
                  <a:schemeClr val="tx1"/>
                </a:solidFill>
                <a:latin typeface="Manrope Light" pitchFamily="2" charset="0"/>
              </a:rPr>
              <a:t>.</a:t>
            </a:r>
            <a:endParaRPr lang="nl-NL"/>
          </a:p>
          <a:p>
            <a:pPr>
              <a:lnSpc>
                <a:spcPct val="150000"/>
              </a:lnSpc>
            </a:pPr>
            <a:r>
              <a:rPr lang="nl-NL"/>
              <a:t> </a:t>
            </a:r>
          </a:p>
        </p:txBody>
      </p:sp>
    </p:spTree>
    <p:extLst>
      <p:ext uri="{BB962C8B-B14F-4D97-AF65-F5344CB8AC3E}">
        <p14:creationId xmlns:p14="http://schemas.microsoft.com/office/powerpoint/2010/main" val="39759900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Content 6">
    <p:spTree>
      <p:nvGrpSpPr>
        <p:cNvPr id="1" name=""/>
        <p:cNvGrpSpPr/>
        <p:nvPr/>
      </p:nvGrpSpPr>
      <p:grpSpPr>
        <a:xfrm>
          <a:off x="0" y="0"/>
          <a:ext cx="0" cy="0"/>
          <a:chOff x="0" y="0"/>
          <a:chExt cx="0" cy="0"/>
        </a:xfrm>
      </p:grpSpPr>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60" y="602594"/>
            <a:ext cx="10815948"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 name="Groep 2">
            <a:extLst>
              <a:ext uri="{FF2B5EF4-FFF2-40B4-BE49-F238E27FC236}">
                <a16:creationId xmlns:a16="http://schemas.microsoft.com/office/drawing/2014/main" id="{6D13281D-C2EC-9EA2-5FDA-F9B354C5B84A}"/>
              </a:ext>
            </a:extLst>
          </p:cNvPr>
          <p:cNvGrpSpPr/>
          <p:nvPr userDrawn="1"/>
        </p:nvGrpSpPr>
        <p:grpSpPr>
          <a:xfrm>
            <a:off x="6662794" y="1624086"/>
            <a:ext cx="6567733" cy="4404123"/>
            <a:chOff x="6410847" y="2351314"/>
            <a:chExt cx="5319605" cy="3567166"/>
          </a:xfrm>
        </p:grpSpPr>
        <p:grpSp>
          <p:nvGrpSpPr>
            <p:cNvPr id="4" name="Groep 3">
              <a:extLst>
                <a:ext uri="{FF2B5EF4-FFF2-40B4-BE49-F238E27FC236}">
                  <a16:creationId xmlns:a16="http://schemas.microsoft.com/office/drawing/2014/main" id="{80426DCB-6E74-72AA-0E62-9A30947216A1}"/>
                </a:ext>
              </a:extLst>
            </p:cNvPr>
            <p:cNvGrpSpPr/>
            <p:nvPr userDrawn="1"/>
          </p:nvGrpSpPr>
          <p:grpSpPr>
            <a:xfrm>
              <a:off x="6410847" y="2351314"/>
              <a:ext cx="5319605" cy="3567166"/>
              <a:chOff x="6410847" y="2351314"/>
              <a:chExt cx="5319605" cy="3567166"/>
            </a:xfrm>
          </p:grpSpPr>
          <p:pic>
            <p:nvPicPr>
              <p:cNvPr id="7" name="Picture 6" descr="MacBook Air Mockup in PSD">
                <a:extLst>
                  <a:ext uri="{FF2B5EF4-FFF2-40B4-BE49-F238E27FC236}">
                    <a16:creationId xmlns:a16="http://schemas.microsoft.com/office/drawing/2014/main" id="{3421F9BF-8F98-DD5B-7B18-82A4157C057E}"/>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6410847" y="2351314"/>
                <a:ext cx="5319605" cy="3567166"/>
              </a:xfrm>
              <a:prstGeom prst="rect">
                <a:avLst/>
              </a:prstGeom>
              <a:noFill/>
              <a:extLst>
                <a:ext uri="{909E8E84-426E-40DD-AFC4-6F175D3DCCD1}">
                  <a14:hiddenFill xmlns:a14="http://schemas.microsoft.com/office/drawing/2010/main">
                    <a:solidFill>
                      <a:srgbClr val="FFFFFF"/>
                    </a:solidFill>
                  </a14:hiddenFill>
                </a:ext>
              </a:extLst>
            </p:spPr>
          </p:pic>
          <p:pic>
            <p:nvPicPr>
              <p:cNvPr id="8" name="Graphic 5">
                <a:extLst>
                  <a:ext uri="{FF2B5EF4-FFF2-40B4-BE49-F238E27FC236}">
                    <a16:creationId xmlns:a16="http://schemas.microsoft.com/office/drawing/2014/main" id="{9BEF1303-095E-2E73-5533-247D47D5B7B9}"/>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977396" y="2747962"/>
                <a:ext cx="4186289" cy="2594149"/>
              </a:xfrm>
              <a:prstGeom prst="rect">
                <a:avLst/>
              </a:prstGeom>
            </p:spPr>
          </p:pic>
        </p:grpSp>
        <p:pic>
          <p:nvPicPr>
            <p:cNvPr id="6" name="Immagine 10">
              <a:extLst>
                <a:ext uri="{FF2B5EF4-FFF2-40B4-BE49-F238E27FC236}">
                  <a16:creationId xmlns:a16="http://schemas.microsoft.com/office/drawing/2014/main" id="{C3F66AB2-5FE7-869E-C98E-46A71EE1568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7654022" y="3847332"/>
              <a:ext cx="2833036" cy="395408"/>
            </a:xfrm>
            <a:prstGeom prst="rect">
              <a:avLst/>
            </a:prstGeom>
          </p:spPr>
        </p:pic>
      </p:grpSp>
      <p:sp>
        <p:nvSpPr>
          <p:cNvPr id="5" name="Tijdelijke aanduiding voor tekst 3">
            <a:extLst>
              <a:ext uri="{FF2B5EF4-FFF2-40B4-BE49-F238E27FC236}">
                <a16:creationId xmlns:a16="http://schemas.microsoft.com/office/drawing/2014/main" id="{48AF5097-92E8-B008-02B2-05B4BFECABEB}"/>
              </a:ext>
            </a:extLst>
          </p:cNvPr>
          <p:cNvSpPr>
            <a:spLocks noGrp="1"/>
          </p:cNvSpPr>
          <p:nvPr>
            <p:ph type="body" sz="quarter" idx="10" hasCustomPrompt="1"/>
          </p:nvPr>
        </p:nvSpPr>
        <p:spPr>
          <a:xfrm>
            <a:off x="670560" y="1651094"/>
            <a:ext cx="4858648" cy="4276725"/>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a:p>
            <a:pPr>
              <a:lnSpc>
                <a:spcPct val="150000"/>
              </a:lnSpc>
            </a:pPr>
            <a:r>
              <a:rPr lang="nl-NL" sz="1200">
                <a:solidFill>
                  <a:schemeClr val="tx1"/>
                </a:solidFill>
                <a:latin typeface="Manrope Light" pitchFamily="2" charset="0"/>
              </a:rPr>
              <a:t>Duis </a:t>
            </a:r>
            <a:r>
              <a:rPr lang="nl-NL" sz="1200" err="1">
                <a:solidFill>
                  <a:schemeClr val="tx1"/>
                </a:solidFill>
                <a:latin typeface="Manrope Light" pitchFamily="2" charset="0"/>
              </a:rPr>
              <a:t>aute</a:t>
            </a:r>
            <a:r>
              <a:rPr lang="nl-NL" sz="1200">
                <a:solidFill>
                  <a:schemeClr val="tx1"/>
                </a:solidFill>
                <a:latin typeface="Manrope Light" pitchFamily="2" charset="0"/>
              </a:rPr>
              <a:t> </a:t>
            </a:r>
            <a:r>
              <a:rPr lang="nl-NL" sz="1200" err="1">
                <a:solidFill>
                  <a:schemeClr val="tx1"/>
                </a:solidFill>
                <a:latin typeface="Manrope Light" pitchFamily="2" charset="0"/>
              </a:rPr>
              <a:t>irure</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in </a:t>
            </a:r>
            <a:r>
              <a:rPr lang="nl-NL" sz="1200" err="1">
                <a:solidFill>
                  <a:schemeClr val="tx1"/>
                </a:solidFill>
                <a:latin typeface="Manrope Light" pitchFamily="2" charset="0"/>
              </a:rPr>
              <a:t>reprehenderit</a:t>
            </a:r>
            <a:r>
              <a:rPr lang="nl-NL" sz="1200">
                <a:solidFill>
                  <a:schemeClr val="tx1"/>
                </a:solidFill>
                <a:latin typeface="Manrope Light" pitchFamily="2" charset="0"/>
              </a:rPr>
              <a:t> in </a:t>
            </a:r>
            <a:r>
              <a:rPr lang="nl-NL" sz="1200" err="1">
                <a:solidFill>
                  <a:schemeClr val="tx1"/>
                </a:solidFill>
                <a:latin typeface="Manrope Light" pitchFamily="2" charset="0"/>
              </a:rPr>
              <a:t>voluptate</a:t>
            </a:r>
            <a:r>
              <a:rPr lang="nl-NL" sz="1200">
                <a:solidFill>
                  <a:schemeClr val="tx1"/>
                </a:solidFill>
                <a:latin typeface="Manrope Light" pitchFamily="2" charset="0"/>
              </a:rPr>
              <a:t> </a:t>
            </a:r>
            <a:r>
              <a:rPr lang="nl-NL" sz="1200" err="1">
                <a:solidFill>
                  <a:schemeClr val="tx1"/>
                </a:solidFill>
                <a:latin typeface="Manrope Light" pitchFamily="2" charset="0"/>
              </a:rPr>
              <a:t>velit</a:t>
            </a:r>
            <a:r>
              <a:rPr lang="nl-NL" sz="1200">
                <a:solidFill>
                  <a:schemeClr val="tx1"/>
                </a:solidFill>
                <a:latin typeface="Manrope Light" pitchFamily="2" charset="0"/>
              </a:rPr>
              <a:t> </a:t>
            </a:r>
            <a:r>
              <a:rPr lang="nl-NL" sz="1200" err="1">
                <a:solidFill>
                  <a:schemeClr val="tx1"/>
                </a:solidFill>
                <a:latin typeface="Manrope Light" pitchFamily="2" charset="0"/>
              </a:rPr>
              <a:t>esse</a:t>
            </a:r>
            <a:r>
              <a:rPr lang="nl-NL" sz="1200">
                <a:solidFill>
                  <a:schemeClr val="tx1"/>
                </a:solidFill>
                <a:latin typeface="Manrope Light" pitchFamily="2" charset="0"/>
              </a:rPr>
              <a:t> </a:t>
            </a:r>
            <a:r>
              <a:rPr lang="nl-NL" sz="1200" err="1">
                <a:solidFill>
                  <a:schemeClr val="tx1"/>
                </a:solidFill>
                <a:latin typeface="Manrope Light" pitchFamily="2" charset="0"/>
              </a:rPr>
              <a:t>cillum</a:t>
            </a:r>
            <a:r>
              <a:rPr lang="nl-NL" sz="1200">
                <a:solidFill>
                  <a:schemeClr val="tx1"/>
                </a:solidFill>
                <a:latin typeface="Manrope Light" pitchFamily="2" charset="0"/>
              </a:rPr>
              <a:t> </a:t>
            </a:r>
            <a:r>
              <a:rPr lang="nl-NL" sz="1200" err="1">
                <a:solidFill>
                  <a:schemeClr val="tx1"/>
                </a:solidFill>
                <a:latin typeface="Manrope Light" pitchFamily="2" charset="0"/>
              </a:rPr>
              <a:t>dolore</a:t>
            </a:r>
            <a:r>
              <a:rPr lang="nl-NL" sz="1200">
                <a:solidFill>
                  <a:schemeClr val="tx1"/>
                </a:solidFill>
                <a:latin typeface="Manrope Light" pitchFamily="2" charset="0"/>
              </a:rPr>
              <a:t> </a:t>
            </a:r>
            <a:r>
              <a:rPr lang="nl-NL" sz="1200" err="1">
                <a:solidFill>
                  <a:schemeClr val="tx1"/>
                </a:solidFill>
                <a:latin typeface="Manrope Light" pitchFamily="2" charset="0"/>
              </a:rPr>
              <a:t>eu</a:t>
            </a:r>
            <a:r>
              <a:rPr lang="nl-NL" sz="1200">
                <a:solidFill>
                  <a:schemeClr val="tx1"/>
                </a:solidFill>
                <a:latin typeface="Manrope Light" pitchFamily="2" charset="0"/>
              </a:rPr>
              <a:t> </a:t>
            </a:r>
            <a:r>
              <a:rPr lang="nl-NL" sz="1200" err="1">
                <a:solidFill>
                  <a:schemeClr val="tx1"/>
                </a:solidFill>
                <a:latin typeface="Manrope Light" pitchFamily="2" charset="0"/>
              </a:rPr>
              <a:t>fugiat</a:t>
            </a:r>
            <a:r>
              <a:rPr lang="nl-NL" sz="1200">
                <a:solidFill>
                  <a:schemeClr val="tx1"/>
                </a:solidFill>
                <a:latin typeface="Manrope Light" pitchFamily="2" charset="0"/>
              </a:rPr>
              <a:t> </a:t>
            </a:r>
            <a:r>
              <a:rPr lang="nl-NL" sz="1200" err="1">
                <a:solidFill>
                  <a:schemeClr val="tx1"/>
                </a:solidFill>
                <a:latin typeface="Manrope Light" pitchFamily="2" charset="0"/>
              </a:rPr>
              <a:t>nulla</a:t>
            </a:r>
            <a:r>
              <a:rPr lang="nl-NL" sz="1200">
                <a:solidFill>
                  <a:schemeClr val="tx1"/>
                </a:solidFill>
                <a:latin typeface="Manrope Light" pitchFamily="2" charset="0"/>
              </a:rPr>
              <a:t> </a:t>
            </a:r>
            <a:r>
              <a:rPr lang="nl-NL" sz="1200" err="1">
                <a:solidFill>
                  <a:schemeClr val="tx1"/>
                </a:solidFill>
                <a:latin typeface="Manrope Light" pitchFamily="2" charset="0"/>
              </a:rPr>
              <a:t>pariatur</a:t>
            </a:r>
            <a:r>
              <a:rPr lang="nl-NL" sz="1200">
                <a:solidFill>
                  <a:schemeClr val="tx1"/>
                </a:solidFill>
                <a:latin typeface="Manrope Light" pitchFamily="2" charset="0"/>
              </a:rPr>
              <a:t>. </a:t>
            </a:r>
            <a:r>
              <a:rPr lang="nl-NL" sz="1200" err="1">
                <a:solidFill>
                  <a:schemeClr val="tx1"/>
                </a:solidFill>
                <a:latin typeface="Manrope Light" pitchFamily="2" charset="0"/>
              </a:rPr>
              <a:t>Excepteur</a:t>
            </a:r>
            <a:r>
              <a:rPr lang="nl-NL" sz="1200">
                <a:solidFill>
                  <a:schemeClr val="tx1"/>
                </a:solidFill>
                <a:latin typeface="Manrope Light" pitchFamily="2" charset="0"/>
              </a:rPr>
              <a:t> sint </a:t>
            </a:r>
            <a:r>
              <a:rPr lang="nl-NL" sz="1200" err="1">
                <a:solidFill>
                  <a:schemeClr val="tx1"/>
                </a:solidFill>
                <a:latin typeface="Manrope Light" pitchFamily="2" charset="0"/>
              </a:rPr>
              <a:t>occaecat</a:t>
            </a:r>
            <a:r>
              <a:rPr lang="nl-NL" sz="1200">
                <a:solidFill>
                  <a:schemeClr val="tx1"/>
                </a:solidFill>
                <a:latin typeface="Manrope Light" pitchFamily="2" charset="0"/>
              </a:rPr>
              <a:t> </a:t>
            </a:r>
            <a:r>
              <a:rPr lang="nl-NL" sz="1200" err="1">
                <a:solidFill>
                  <a:schemeClr val="tx1"/>
                </a:solidFill>
                <a:latin typeface="Manrope Light" pitchFamily="2" charset="0"/>
              </a:rPr>
              <a:t>cupidatat</a:t>
            </a:r>
            <a:r>
              <a:rPr lang="nl-NL" sz="1200">
                <a:solidFill>
                  <a:schemeClr val="tx1"/>
                </a:solidFill>
                <a:latin typeface="Manrope Light" pitchFamily="2" charset="0"/>
              </a:rPr>
              <a:t> non </a:t>
            </a:r>
            <a:r>
              <a:rPr lang="nl-NL" sz="1200" err="1">
                <a:solidFill>
                  <a:schemeClr val="tx1"/>
                </a:solidFill>
                <a:latin typeface="Manrope Light" pitchFamily="2" charset="0"/>
              </a:rPr>
              <a:t>proident</a:t>
            </a:r>
            <a:r>
              <a:rPr lang="nl-NL" sz="1200">
                <a:solidFill>
                  <a:schemeClr val="tx1"/>
                </a:solidFill>
                <a:latin typeface="Manrope Light" pitchFamily="2" charset="0"/>
              </a:rPr>
              <a:t>, </a:t>
            </a:r>
            <a:r>
              <a:rPr lang="nl-NL" sz="1200" err="1">
                <a:solidFill>
                  <a:schemeClr val="tx1"/>
                </a:solidFill>
                <a:latin typeface="Manrope Light" pitchFamily="2" charset="0"/>
              </a:rPr>
              <a:t>sunt</a:t>
            </a:r>
            <a:r>
              <a:rPr lang="nl-NL" sz="1200">
                <a:solidFill>
                  <a:schemeClr val="tx1"/>
                </a:solidFill>
                <a:latin typeface="Manrope Light" pitchFamily="2" charset="0"/>
              </a:rPr>
              <a:t> in culpa </a:t>
            </a:r>
            <a:r>
              <a:rPr lang="nl-NL" sz="1200" err="1">
                <a:solidFill>
                  <a:schemeClr val="tx1"/>
                </a:solidFill>
                <a:latin typeface="Manrope Light" pitchFamily="2" charset="0"/>
              </a:rPr>
              <a:t>qui</a:t>
            </a:r>
            <a:r>
              <a:rPr lang="nl-NL" sz="1200">
                <a:solidFill>
                  <a:schemeClr val="tx1"/>
                </a:solidFill>
                <a:latin typeface="Manrope Light" pitchFamily="2" charset="0"/>
              </a:rPr>
              <a:t> officia </a:t>
            </a:r>
            <a:r>
              <a:rPr lang="nl-NL" sz="1200" err="1">
                <a:solidFill>
                  <a:schemeClr val="tx1"/>
                </a:solidFill>
                <a:latin typeface="Manrope Light" pitchFamily="2" charset="0"/>
              </a:rPr>
              <a:t>deserunt</a:t>
            </a:r>
            <a:r>
              <a:rPr lang="nl-NL" sz="1200">
                <a:solidFill>
                  <a:schemeClr val="tx1"/>
                </a:solidFill>
                <a:latin typeface="Manrope Light" pitchFamily="2" charset="0"/>
              </a:rPr>
              <a:t> </a:t>
            </a:r>
            <a:r>
              <a:rPr lang="nl-NL" sz="1200" err="1">
                <a:solidFill>
                  <a:schemeClr val="tx1"/>
                </a:solidFill>
                <a:latin typeface="Manrope Light" pitchFamily="2" charset="0"/>
              </a:rPr>
              <a:t>mollit</a:t>
            </a:r>
            <a:r>
              <a:rPr lang="nl-NL" sz="1200">
                <a:solidFill>
                  <a:schemeClr val="tx1"/>
                </a:solidFill>
                <a:latin typeface="Manrope Light" pitchFamily="2" charset="0"/>
              </a:rPr>
              <a:t> </a:t>
            </a:r>
            <a:r>
              <a:rPr lang="nl-NL" sz="1200" err="1">
                <a:solidFill>
                  <a:schemeClr val="tx1"/>
                </a:solidFill>
                <a:latin typeface="Manrope Light" pitchFamily="2" charset="0"/>
              </a:rPr>
              <a:t>anim</a:t>
            </a:r>
            <a:r>
              <a:rPr lang="nl-NL" sz="1200">
                <a:solidFill>
                  <a:schemeClr val="tx1"/>
                </a:solidFill>
                <a:latin typeface="Manrope Light" pitchFamily="2" charset="0"/>
              </a:rPr>
              <a:t> </a:t>
            </a:r>
            <a:r>
              <a:rPr lang="nl-NL" sz="1200" err="1">
                <a:solidFill>
                  <a:schemeClr val="tx1"/>
                </a:solidFill>
                <a:latin typeface="Manrope Light" pitchFamily="2" charset="0"/>
              </a:rPr>
              <a:t>id</a:t>
            </a:r>
            <a:r>
              <a:rPr lang="nl-NL" sz="1200">
                <a:solidFill>
                  <a:schemeClr val="tx1"/>
                </a:solidFill>
                <a:latin typeface="Manrope Light" pitchFamily="2" charset="0"/>
              </a:rPr>
              <a:t> </a:t>
            </a:r>
            <a:r>
              <a:rPr lang="nl-NL" sz="1200" err="1">
                <a:solidFill>
                  <a:schemeClr val="tx1"/>
                </a:solidFill>
                <a:latin typeface="Manrope Light" pitchFamily="2" charset="0"/>
              </a:rPr>
              <a:t>est</a:t>
            </a:r>
            <a:r>
              <a:rPr lang="nl-NL" sz="1200">
                <a:solidFill>
                  <a:schemeClr val="tx1"/>
                </a:solidFill>
                <a:latin typeface="Manrope Light" pitchFamily="2" charset="0"/>
              </a:rPr>
              <a:t> </a:t>
            </a:r>
            <a:r>
              <a:rPr lang="nl-NL" sz="1200" err="1">
                <a:solidFill>
                  <a:schemeClr val="tx1"/>
                </a:solidFill>
                <a:latin typeface="Manrope Light" pitchFamily="2" charset="0"/>
              </a:rPr>
              <a:t>laborum</a:t>
            </a:r>
            <a:r>
              <a:rPr lang="nl-NL" sz="1200">
                <a:solidFill>
                  <a:schemeClr val="tx1"/>
                </a:solidFill>
                <a:latin typeface="Manrope Light" pitchFamily="2" charset="0"/>
              </a:rPr>
              <a:t>. </a:t>
            </a:r>
          </a:p>
          <a:p>
            <a:pPr>
              <a:lnSpc>
                <a:spcPct val="150000"/>
              </a:lnSpc>
            </a:pPr>
            <a:r>
              <a:rPr lang="nl-NL" sz="1200" err="1">
                <a:solidFill>
                  <a:schemeClr val="tx1"/>
                </a:solidFill>
                <a:latin typeface="Manrope Light" pitchFamily="2" charset="0"/>
              </a:rPr>
              <a:t>Sed</a:t>
            </a:r>
            <a:r>
              <a:rPr lang="nl-NL" sz="1200">
                <a:solidFill>
                  <a:schemeClr val="tx1"/>
                </a:solidFill>
                <a:latin typeface="Manrope Light" pitchFamily="2" charset="0"/>
              </a:rPr>
              <a:t> ut </a:t>
            </a:r>
            <a:r>
              <a:rPr lang="nl-NL" sz="1200" err="1">
                <a:solidFill>
                  <a:schemeClr val="tx1"/>
                </a:solidFill>
                <a:latin typeface="Manrope Light" pitchFamily="2" charset="0"/>
              </a:rPr>
              <a:t>perspiciatis</a:t>
            </a:r>
            <a:r>
              <a:rPr lang="nl-NL" sz="1200">
                <a:solidFill>
                  <a:schemeClr val="tx1"/>
                </a:solidFill>
                <a:latin typeface="Manrope Light" pitchFamily="2" charset="0"/>
              </a:rPr>
              <a:t> </a:t>
            </a:r>
            <a:r>
              <a:rPr lang="nl-NL" sz="1200" err="1">
                <a:solidFill>
                  <a:schemeClr val="tx1"/>
                </a:solidFill>
                <a:latin typeface="Manrope Light" pitchFamily="2" charset="0"/>
              </a:rPr>
              <a:t>unde</a:t>
            </a:r>
            <a:r>
              <a:rPr lang="nl-NL" sz="1200">
                <a:solidFill>
                  <a:schemeClr val="tx1"/>
                </a:solidFill>
                <a:latin typeface="Manrope Light" pitchFamily="2" charset="0"/>
              </a:rPr>
              <a:t> </a:t>
            </a:r>
            <a:r>
              <a:rPr lang="nl-NL" sz="1200" err="1">
                <a:solidFill>
                  <a:schemeClr val="tx1"/>
                </a:solidFill>
                <a:latin typeface="Manrope Light" pitchFamily="2" charset="0"/>
              </a:rPr>
              <a:t>omnis</a:t>
            </a:r>
            <a:r>
              <a:rPr lang="nl-NL" sz="1200">
                <a:solidFill>
                  <a:schemeClr val="tx1"/>
                </a:solidFill>
                <a:latin typeface="Manrope Light" pitchFamily="2" charset="0"/>
              </a:rPr>
              <a:t> </a:t>
            </a:r>
            <a:r>
              <a:rPr lang="nl-NL" sz="1200" err="1">
                <a:solidFill>
                  <a:schemeClr val="tx1"/>
                </a:solidFill>
                <a:latin typeface="Manrope Light" pitchFamily="2" charset="0"/>
              </a:rPr>
              <a:t>iste</a:t>
            </a:r>
            <a:r>
              <a:rPr lang="nl-NL" sz="1200">
                <a:solidFill>
                  <a:schemeClr val="tx1"/>
                </a:solidFill>
                <a:latin typeface="Manrope Light" pitchFamily="2" charset="0"/>
              </a:rPr>
              <a:t> </a:t>
            </a:r>
            <a:r>
              <a:rPr lang="nl-NL" sz="1200" err="1">
                <a:solidFill>
                  <a:schemeClr val="tx1"/>
                </a:solidFill>
                <a:latin typeface="Manrope Light" pitchFamily="2" charset="0"/>
              </a:rPr>
              <a:t>natus</a:t>
            </a:r>
            <a:r>
              <a:rPr lang="nl-NL" sz="1200">
                <a:solidFill>
                  <a:schemeClr val="tx1"/>
                </a:solidFill>
                <a:latin typeface="Manrope Light" pitchFamily="2" charset="0"/>
              </a:rPr>
              <a:t> error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voluptatem</a:t>
            </a:r>
            <a:r>
              <a:rPr lang="nl-NL" sz="1200">
                <a:solidFill>
                  <a:schemeClr val="tx1"/>
                </a:solidFill>
                <a:latin typeface="Manrope Light" pitchFamily="2" charset="0"/>
              </a:rPr>
              <a:t> </a:t>
            </a:r>
            <a:r>
              <a:rPr lang="nl-NL" sz="1200" err="1">
                <a:solidFill>
                  <a:schemeClr val="tx1"/>
                </a:solidFill>
                <a:latin typeface="Manrope Light" pitchFamily="2" charset="0"/>
              </a:rPr>
              <a:t>accusantium</a:t>
            </a:r>
            <a:r>
              <a:rPr lang="nl-NL" sz="1200">
                <a:solidFill>
                  <a:schemeClr val="tx1"/>
                </a:solidFill>
                <a:latin typeface="Manrope Light" pitchFamily="2" charset="0"/>
              </a:rPr>
              <a:t> </a:t>
            </a:r>
            <a:r>
              <a:rPr lang="nl-NL" sz="1200" err="1">
                <a:solidFill>
                  <a:schemeClr val="tx1"/>
                </a:solidFill>
                <a:latin typeface="Manrope Light" pitchFamily="2" charset="0"/>
              </a:rPr>
              <a:t>doloremque</a:t>
            </a:r>
            <a:r>
              <a:rPr lang="nl-NL" sz="1200">
                <a:solidFill>
                  <a:schemeClr val="tx1"/>
                </a:solidFill>
                <a:latin typeface="Manrope Light" pitchFamily="2" charset="0"/>
              </a:rPr>
              <a:t> </a:t>
            </a:r>
            <a:r>
              <a:rPr lang="nl-NL" sz="1200" err="1">
                <a:solidFill>
                  <a:schemeClr val="tx1"/>
                </a:solidFill>
                <a:latin typeface="Manrope Light" pitchFamily="2" charset="0"/>
              </a:rPr>
              <a:t>laudantium</a:t>
            </a:r>
            <a:r>
              <a:rPr lang="nl-NL" sz="1200">
                <a:solidFill>
                  <a:schemeClr val="tx1"/>
                </a:solidFill>
                <a:latin typeface="Manrope Light" pitchFamily="2" charset="0"/>
              </a:rPr>
              <a:t>.</a:t>
            </a:r>
            <a:endParaRPr lang="nl-NL"/>
          </a:p>
          <a:p>
            <a:pPr>
              <a:lnSpc>
                <a:spcPct val="150000"/>
              </a:lnSpc>
            </a:pPr>
            <a:r>
              <a:rPr lang="nl-NL"/>
              <a:t> </a:t>
            </a:r>
          </a:p>
        </p:txBody>
      </p:sp>
    </p:spTree>
    <p:extLst>
      <p:ext uri="{BB962C8B-B14F-4D97-AF65-F5344CB8AC3E}">
        <p14:creationId xmlns:p14="http://schemas.microsoft.com/office/powerpoint/2010/main" val="232940637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Content 7">
    <p:spTree>
      <p:nvGrpSpPr>
        <p:cNvPr id="1" name=""/>
        <p:cNvGrpSpPr/>
        <p:nvPr/>
      </p:nvGrpSpPr>
      <p:grpSpPr>
        <a:xfrm>
          <a:off x="0" y="0"/>
          <a:ext cx="0" cy="0"/>
          <a:chOff x="0" y="0"/>
          <a:chExt cx="0" cy="0"/>
        </a:xfrm>
      </p:grpSpPr>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8206311"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Afbeelding 3">
            <a:extLst>
              <a:ext uri="{FF2B5EF4-FFF2-40B4-BE49-F238E27FC236}">
                <a16:creationId xmlns:a16="http://schemas.microsoft.com/office/drawing/2014/main" id="{32C1E6A0-9C4D-8AB4-E84E-C19C77A6B64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9425620" y="0"/>
            <a:ext cx="2776654" cy="6858000"/>
          </a:xfrm>
          <a:prstGeom prst="rect">
            <a:avLst/>
          </a:prstGeom>
        </p:spPr>
      </p:pic>
      <p:pic>
        <p:nvPicPr>
          <p:cNvPr id="19" name="Immagine 10">
            <a:extLst>
              <a:ext uri="{FF2B5EF4-FFF2-40B4-BE49-F238E27FC236}">
                <a16:creationId xmlns:a16="http://schemas.microsoft.com/office/drawing/2014/main" id="{49AB2EB7-F24F-D44A-083E-3FB33D94EDB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347945" y="6300866"/>
            <a:ext cx="1289109" cy="185002"/>
          </a:xfrm>
          <a:prstGeom prst="rect">
            <a:avLst/>
          </a:prstGeom>
        </p:spPr>
      </p:pic>
      <p:sp>
        <p:nvSpPr>
          <p:cNvPr id="2" name="Tijdelijke aanduiding voor tekst 3">
            <a:extLst>
              <a:ext uri="{FF2B5EF4-FFF2-40B4-BE49-F238E27FC236}">
                <a16:creationId xmlns:a16="http://schemas.microsoft.com/office/drawing/2014/main" id="{EDC30294-5165-9733-649F-911E3DDD5AE3}"/>
              </a:ext>
            </a:extLst>
          </p:cNvPr>
          <p:cNvSpPr>
            <a:spLocks noGrp="1"/>
          </p:cNvSpPr>
          <p:nvPr>
            <p:ph type="body" sz="quarter" idx="12" hasCustomPrompt="1"/>
          </p:nvPr>
        </p:nvSpPr>
        <p:spPr>
          <a:xfrm>
            <a:off x="670559" y="1651095"/>
            <a:ext cx="8206309" cy="704927"/>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p:txBody>
      </p:sp>
      <p:sp>
        <p:nvSpPr>
          <p:cNvPr id="11" name="Text Placeholder 6">
            <a:extLst>
              <a:ext uri="{FF2B5EF4-FFF2-40B4-BE49-F238E27FC236}">
                <a16:creationId xmlns:a16="http://schemas.microsoft.com/office/drawing/2014/main" id="{F07F78DA-E8C5-529A-C537-34649AF668F0}"/>
              </a:ext>
            </a:extLst>
          </p:cNvPr>
          <p:cNvSpPr>
            <a:spLocks noGrp="1"/>
          </p:cNvSpPr>
          <p:nvPr>
            <p:ph type="body" sz="quarter" idx="36" hasCustomPrompt="1"/>
          </p:nvPr>
        </p:nvSpPr>
        <p:spPr>
          <a:xfrm>
            <a:off x="667800" y="2759438"/>
            <a:ext cx="8206308"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12" name="Text Placeholder 6">
            <a:extLst>
              <a:ext uri="{FF2B5EF4-FFF2-40B4-BE49-F238E27FC236}">
                <a16:creationId xmlns:a16="http://schemas.microsoft.com/office/drawing/2014/main" id="{6B330EEE-D506-3E4C-6688-2AD64F1F4BFF}"/>
              </a:ext>
            </a:extLst>
          </p:cNvPr>
          <p:cNvSpPr>
            <a:spLocks noGrp="1"/>
          </p:cNvSpPr>
          <p:nvPr>
            <p:ph type="body" sz="quarter" idx="67" hasCustomPrompt="1"/>
          </p:nvPr>
        </p:nvSpPr>
        <p:spPr>
          <a:xfrm>
            <a:off x="667800" y="3023737"/>
            <a:ext cx="8206308" cy="405263"/>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13" name="Text Placeholder 6">
            <a:extLst>
              <a:ext uri="{FF2B5EF4-FFF2-40B4-BE49-F238E27FC236}">
                <a16:creationId xmlns:a16="http://schemas.microsoft.com/office/drawing/2014/main" id="{36FD1DAA-34D9-D9B4-F339-8643F64D4608}"/>
              </a:ext>
            </a:extLst>
          </p:cNvPr>
          <p:cNvSpPr>
            <a:spLocks noGrp="1"/>
          </p:cNvSpPr>
          <p:nvPr>
            <p:ph type="body" sz="quarter" idx="68" hasCustomPrompt="1"/>
          </p:nvPr>
        </p:nvSpPr>
        <p:spPr>
          <a:xfrm>
            <a:off x="667800" y="3700381"/>
            <a:ext cx="8206308"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14" name="Text Placeholder 6">
            <a:extLst>
              <a:ext uri="{FF2B5EF4-FFF2-40B4-BE49-F238E27FC236}">
                <a16:creationId xmlns:a16="http://schemas.microsoft.com/office/drawing/2014/main" id="{B61FB966-6544-361E-AABD-91BE62E43E82}"/>
              </a:ext>
            </a:extLst>
          </p:cNvPr>
          <p:cNvSpPr>
            <a:spLocks noGrp="1"/>
          </p:cNvSpPr>
          <p:nvPr>
            <p:ph type="body" sz="quarter" idx="69" hasCustomPrompt="1"/>
          </p:nvPr>
        </p:nvSpPr>
        <p:spPr>
          <a:xfrm>
            <a:off x="667800" y="3964680"/>
            <a:ext cx="8206308" cy="405263"/>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15" name="Text Placeholder 6">
            <a:extLst>
              <a:ext uri="{FF2B5EF4-FFF2-40B4-BE49-F238E27FC236}">
                <a16:creationId xmlns:a16="http://schemas.microsoft.com/office/drawing/2014/main" id="{F319A78E-8692-19AB-820F-50E1384FECAB}"/>
              </a:ext>
            </a:extLst>
          </p:cNvPr>
          <p:cNvSpPr>
            <a:spLocks noGrp="1"/>
          </p:cNvSpPr>
          <p:nvPr>
            <p:ph type="body" sz="quarter" idx="70" hasCustomPrompt="1"/>
          </p:nvPr>
        </p:nvSpPr>
        <p:spPr>
          <a:xfrm>
            <a:off x="667800" y="4665113"/>
            <a:ext cx="8206308"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16" name="Text Placeholder 6">
            <a:extLst>
              <a:ext uri="{FF2B5EF4-FFF2-40B4-BE49-F238E27FC236}">
                <a16:creationId xmlns:a16="http://schemas.microsoft.com/office/drawing/2014/main" id="{E64FD44B-775A-93CF-DDF1-3618626987C0}"/>
              </a:ext>
            </a:extLst>
          </p:cNvPr>
          <p:cNvSpPr>
            <a:spLocks noGrp="1"/>
          </p:cNvSpPr>
          <p:nvPr>
            <p:ph type="body" sz="quarter" idx="71" hasCustomPrompt="1"/>
          </p:nvPr>
        </p:nvSpPr>
        <p:spPr>
          <a:xfrm>
            <a:off x="667800" y="4929412"/>
            <a:ext cx="8206308" cy="405263"/>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Tree>
    <p:extLst>
      <p:ext uri="{BB962C8B-B14F-4D97-AF65-F5344CB8AC3E}">
        <p14:creationId xmlns:p14="http://schemas.microsoft.com/office/powerpoint/2010/main" val="376751482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Content 8">
    <p:spTree>
      <p:nvGrpSpPr>
        <p:cNvPr id="1" name=""/>
        <p:cNvGrpSpPr/>
        <p:nvPr/>
      </p:nvGrpSpPr>
      <p:grpSpPr>
        <a:xfrm>
          <a:off x="0" y="0"/>
          <a:ext cx="0" cy="0"/>
          <a:chOff x="0" y="0"/>
          <a:chExt cx="0" cy="0"/>
        </a:xfrm>
      </p:grpSpPr>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8206311"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Afbeelding 3">
            <a:extLst>
              <a:ext uri="{FF2B5EF4-FFF2-40B4-BE49-F238E27FC236}">
                <a16:creationId xmlns:a16="http://schemas.microsoft.com/office/drawing/2014/main" id="{32C1E6A0-9C4D-8AB4-E84E-C19C77A6B647}"/>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9425620" y="0"/>
            <a:ext cx="2776654" cy="6858000"/>
          </a:xfrm>
          <a:prstGeom prst="rect">
            <a:avLst/>
          </a:prstGeom>
        </p:spPr>
      </p:pic>
      <p:pic>
        <p:nvPicPr>
          <p:cNvPr id="19" name="Immagine 10">
            <a:extLst>
              <a:ext uri="{FF2B5EF4-FFF2-40B4-BE49-F238E27FC236}">
                <a16:creationId xmlns:a16="http://schemas.microsoft.com/office/drawing/2014/main" id="{49AB2EB7-F24F-D44A-083E-3FB33D94EDB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347945" y="6300866"/>
            <a:ext cx="1289109" cy="185002"/>
          </a:xfrm>
          <a:prstGeom prst="rect">
            <a:avLst/>
          </a:prstGeom>
        </p:spPr>
      </p:pic>
      <p:sp>
        <p:nvSpPr>
          <p:cNvPr id="2" name="Tijdelijke aanduiding voor tekst 3">
            <a:extLst>
              <a:ext uri="{FF2B5EF4-FFF2-40B4-BE49-F238E27FC236}">
                <a16:creationId xmlns:a16="http://schemas.microsoft.com/office/drawing/2014/main" id="{191F3AEF-3EBF-B702-E360-1B7C72F54ACF}"/>
              </a:ext>
            </a:extLst>
          </p:cNvPr>
          <p:cNvSpPr>
            <a:spLocks noGrp="1"/>
          </p:cNvSpPr>
          <p:nvPr>
            <p:ph type="body" sz="quarter" idx="12" hasCustomPrompt="1"/>
          </p:nvPr>
        </p:nvSpPr>
        <p:spPr>
          <a:xfrm>
            <a:off x="670559" y="1651095"/>
            <a:ext cx="8206309" cy="696689"/>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p:txBody>
      </p:sp>
      <p:sp>
        <p:nvSpPr>
          <p:cNvPr id="3" name="Text Placeholder 6">
            <a:extLst>
              <a:ext uri="{FF2B5EF4-FFF2-40B4-BE49-F238E27FC236}">
                <a16:creationId xmlns:a16="http://schemas.microsoft.com/office/drawing/2014/main" id="{FDFF8417-C64E-602C-DC25-A75B28E1B865}"/>
              </a:ext>
            </a:extLst>
          </p:cNvPr>
          <p:cNvSpPr>
            <a:spLocks noGrp="1"/>
          </p:cNvSpPr>
          <p:nvPr>
            <p:ph type="body" sz="quarter" idx="36" hasCustomPrompt="1"/>
          </p:nvPr>
        </p:nvSpPr>
        <p:spPr>
          <a:xfrm>
            <a:off x="667800" y="2759438"/>
            <a:ext cx="8206308"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5" name="Text Placeholder 6">
            <a:extLst>
              <a:ext uri="{FF2B5EF4-FFF2-40B4-BE49-F238E27FC236}">
                <a16:creationId xmlns:a16="http://schemas.microsoft.com/office/drawing/2014/main" id="{1568D6D7-58C9-9E41-2216-42DB8842F386}"/>
              </a:ext>
            </a:extLst>
          </p:cNvPr>
          <p:cNvSpPr>
            <a:spLocks noGrp="1"/>
          </p:cNvSpPr>
          <p:nvPr>
            <p:ph type="body" sz="quarter" idx="67" hasCustomPrompt="1"/>
          </p:nvPr>
        </p:nvSpPr>
        <p:spPr>
          <a:xfrm>
            <a:off x="667800" y="3023737"/>
            <a:ext cx="8206308" cy="405263"/>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6" name="Text Placeholder 6">
            <a:extLst>
              <a:ext uri="{FF2B5EF4-FFF2-40B4-BE49-F238E27FC236}">
                <a16:creationId xmlns:a16="http://schemas.microsoft.com/office/drawing/2014/main" id="{7178B702-8B0C-F7E7-2272-563EC2866018}"/>
              </a:ext>
            </a:extLst>
          </p:cNvPr>
          <p:cNvSpPr>
            <a:spLocks noGrp="1"/>
          </p:cNvSpPr>
          <p:nvPr>
            <p:ph type="body" sz="quarter" idx="68" hasCustomPrompt="1"/>
          </p:nvPr>
        </p:nvSpPr>
        <p:spPr>
          <a:xfrm>
            <a:off x="667800" y="3700381"/>
            <a:ext cx="8206308"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7" name="Text Placeholder 6">
            <a:extLst>
              <a:ext uri="{FF2B5EF4-FFF2-40B4-BE49-F238E27FC236}">
                <a16:creationId xmlns:a16="http://schemas.microsoft.com/office/drawing/2014/main" id="{83931F08-5318-EC26-38B6-1B3115E12994}"/>
              </a:ext>
            </a:extLst>
          </p:cNvPr>
          <p:cNvSpPr>
            <a:spLocks noGrp="1"/>
          </p:cNvSpPr>
          <p:nvPr>
            <p:ph type="body" sz="quarter" idx="69" hasCustomPrompt="1"/>
          </p:nvPr>
        </p:nvSpPr>
        <p:spPr>
          <a:xfrm>
            <a:off x="667800" y="3964680"/>
            <a:ext cx="8206308" cy="405263"/>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10" name="Text Placeholder 6">
            <a:extLst>
              <a:ext uri="{FF2B5EF4-FFF2-40B4-BE49-F238E27FC236}">
                <a16:creationId xmlns:a16="http://schemas.microsoft.com/office/drawing/2014/main" id="{F6BE8B3E-10D1-0B4E-9CA0-702A65654C5E}"/>
              </a:ext>
            </a:extLst>
          </p:cNvPr>
          <p:cNvSpPr>
            <a:spLocks noGrp="1"/>
          </p:cNvSpPr>
          <p:nvPr>
            <p:ph type="body" sz="quarter" idx="70" hasCustomPrompt="1"/>
          </p:nvPr>
        </p:nvSpPr>
        <p:spPr>
          <a:xfrm>
            <a:off x="667800" y="4665113"/>
            <a:ext cx="8206308"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11" name="Text Placeholder 6">
            <a:extLst>
              <a:ext uri="{FF2B5EF4-FFF2-40B4-BE49-F238E27FC236}">
                <a16:creationId xmlns:a16="http://schemas.microsoft.com/office/drawing/2014/main" id="{8942C28C-D580-B2C0-890C-87CC194CF999}"/>
              </a:ext>
            </a:extLst>
          </p:cNvPr>
          <p:cNvSpPr>
            <a:spLocks noGrp="1"/>
          </p:cNvSpPr>
          <p:nvPr>
            <p:ph type="body" sz="quarter" idx="71" hasCustomPrompt="1"/>
          </p:nvPr>
        </p:nvSpPr>
        <p:spPr>
          <a:xfrm>
            <a:off x="667800" y="4929412"/>
            <a:ext cx="8206308" cy="405263"/>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Tree>
    <p:extLst>
      <p:ext uri="{BB962C8B-B14F-4D97-AF65-F5344CB8AC3E}">
        <p14:creationId xmlns:p14="http://schemas.microsoft.com/office/powerpoint/2010/main" val="3755150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Content 9">
    <p:spTree>
      <p:nvGrpSpPr>
        <p:cNvPr id="1" name=""/>
        <p:cNvGrpSpPr/>
        <p:nvPr/>
      </p:nvGrpSpPr>
      <p:grpSpPr>
        <a:xfrm>
          <a:off x="0" y="0"/>
          <a:ext cx="0" cy="0"/>
          <a:chOff x="0" y="0"/>
          <a:chExt cx="0" cy="0"/>
        </a:xfrm>
      </p:grpSpPr>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3399920" y="602594"/>
            <a:ext cx="8206311"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3480221"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Afbeelding 3">
            <a:extLst>
              <a:ext uri="{FF2B5EF4-FFF2-40B4-BE49-F238E27FC236}">
                <a16:creationId xmlns:a16="http://schemas.microsoft.com/office/drawing/2014/main" id="{32C1E6A0-9C4D-8AB4-E84E-C19C77A6B64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2776654" cy="6858000"/>
          </a:xfrm>
          <a:prstGeom prst="rect">
            <a:avLst/>
          </a:prstGeom>
        </p:spPr>
      </p:pic>
      <p:sp>
        <p:nvSpPr>
          <p:cNvPr id="2" name="Tijdelijke aanduiding voor tekst 3">
            <a:extLst>
              <a:ext uri="{FF2B5EF4-FFF2-40B4-BE49-F238E27FC236}">
                <a16:creationId xmlns:a16="http://schemas.microsoft.com/office/drawing/2014/main" id="{43C4575D-91D6-4BFA-8C0D-04000DBBCD56}"/>
              </a:ext>
            </a:extLst>
          </p:cNvPr>
          <p:cNvSpPr>
            <a:spLocks noGrp="1"/>
          </p:cNvSpPr>
          <p:nvPr>
            <p:ph type="body" sz="quarter" idx="12" hasCustomPrompt="1"/>
          </p:nvPr>
        </p:nvSpPr>
        <p:spPr>
          <a:xfrm>
            <a:off x="3399920" y="1651095"/>
            <a:ext cx="8206309" cy="675683"/>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p:txBody>
      </p:sp>
      <p:sp>
        <p:nvSpPr>
          <p:cNvPr id="3" name="Text Placeholder 6">
            <a:extLst>
              <a:ext uri="{FF2B5EF4-FFF2-40B4-BE49-F238E27FC236}">
                <a16:creationId xmlns:a16="http://schemas.microsoft.com/office/drawing/2014/main" id="{1734B54C-227F-4F5A-4B14-F68D8FB9E8C8}"/>
              </a:ext>
            </a:extLst>
          </p:cNvPr>
          <p:cNvSpPr>
            <a:spLocks noGrp="1"/>
          </p:cNvSpPr>
          <p:nvPr>
            <p:ph type="body" sz="quarter" idx="36" hasCustomPrompt="1"/>
          </p:nvPr>
        </p:nvSpPr>
        <p:spPr>
          <a:xfrm>
            <a:off x="3399920" y="2759438"/>
            <a:ext cx="8206308"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5" name="Text Placeholder 6">
            <a:extLst>
              <a:ext uri="{FF2B5EF4-FFF2-40B4-BE49-F238E27FC236}">
                <a16:creationId xmlns:a16="http://schemas.microsoft.com/office/drawing/2014/main" id="{17332972-C4B7-CD78-0C16-9646C562546A}"/>
              </a:ext>
            </a:extLst>
          </p:cNvPr>
          <p:cNvSpPr>
            <a:spLocks noGrp="1"/>
          </p:cNvSpPr>
          <p:nvPr>
            <p:ph type="body" sz="quarter" idx="67" hasCustomPrompt="1"/>
          </p:nvPr>
        </p:nvSpPr>
        <p:spPr>
          <a:xfrm>
            <a:off x="3399920" y="3023737"/>
            <a:ext cx="8206308" cy="405263"/>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6" name="Text Placeholder 6">
            <a:extLst>
              <a:ext uri="{FF2B5EF4-FFF2-40B4-BE49-F238E27FC236}">
                <a16:creationId xmlns:a16="http://schemas.microsoft.com/office/drawing/2014/main" id="{7DF4FCA3-BEF1-40E0-573C-B091F04FC31D}"/>
              </a:ext>
            </a:extLst>
          </p:cNvPr>
          <p:cNvSpPr>
            <a:spLocks noGrp="1"/>
          </p:cNvSpPr>
          <p:nvPr>
            <p:ph type="body" sz="quarter" idx="68" hasCustomPrompt="1"/>
          </p:nvPr>
        </p:nvSpPr>
        <p:spPr>
          <a:xfrm>
            <a:off x="3399920" y="3700381"/>
            <a:ext cx="8206308"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7" name="Text Placeholder 6">
            <a:extLst>
              <a:ext uri="{FF2B5EF4-FFF2-40B4-BE49-F238E27FC236}">
                <a16:creationId xmlns:a16="http://schemas.microsoft.com/office/drawing/2014/main" id="{853C6FB5-22F3-6D36-8DB3-BDC910D7E5D6}"/>
              </a:ext>
            </a:extLst>
          </p:cNvPr>
          <p:cNvSpPr>
            <a:spLocks noGrp="1"/>
          </p:cNvSpPr>
          <p:nvPr>
            <p:ph type="body" sz="quarter" idx="69" hasCustomPrompt="1"/>
          </p:nvPr>
        </p:nvSpPr>
        <p:spPr>
          <a:xfrm>
            <a:off x="3399920" y="3964680"/>
            <a:ext cx="8206308" cy="405263"/>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8" name="Text Placeholder 6">
            <a:extLst>
              <a:ext uri="{FF2B5EF4-FFF2-40B4-BE49-F238E27FC236}">
                <a16:creationId xmlns:a16="http://schemas.microsoft.com/office/drawing/2014/main" id="{386D991B-3002-FAC9-4C0E-9AEC8EE31A84}"/>
              </a:ext>
            </a:extLst>
          </p:cNvPr>
          <p:cNvSpPr>
            <a:spLocks noGrp="1"/>
          </p:cNvSpPr>
          <p:nvPr>
            <p:ph type="body" sz="quarter" idx="70" hasCustomPrompt="1"/>
          </p:nvPr>
        </p:nvSpPr>
        <p:spPr>
          <a:xfrm>
            <a:off x="3399920" y="4665113"/>
            <a:ext cx="8206308"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9" name="Text Placeholder 6">
            <a:extLst>
              <a:ext uri="{FF2B5EF4-FFF2-40B4-BE49-F238E27FC236}">
                <a16:creationId xmlns:a16="http://schemas.microsoft.com/office/drawing/2014/main" id="{7697305C-4ACF-2D21-961A-0F47E21616B4}"/>
              </a:ext>
            </a:extLst>
          </p:cNvPr>
          <p:cNvSpPr>
            <a:spLocks noGrp="1"/>
          </p:cNvSpPr>
          <p:nvPr>
            <p:ph type="body" sz="quarter" idx="71" hasCustomPrompt="1"/>
          </p:nvPr>
        </p:nvSpPr>
        <p:spPr>
          <a:xfrm>
            <a:off x="3399920" y="4929412"/>
            <a:ext cx="8206308" cy="405263"/>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Tree>
    <p:extLst>
      <p:ext uri="{BB962C8B-B14F-4D97-AF65-F5344CB8AC3E}">
        <p14:creationId xmlns:p14="http://schemas.microsoft.com/office/powerpoint/2010/main" val="23532302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Content 10">
    <p:spTree>
      <p:nvGrpSpPr>
        <p:cNvPr id="1" name=""/>
        <p:cNvGrpSpPr/>
        <p:nvPr/>
      </p:nvGrpSpPr>
      <p:grpSpPr>
        <a:xfrm>
          <a:off x="0" y="0"/>
          <a:ext cx="0" cy="0"/>
          <a:chOff x="0" y="0"/>
          <a:chExt cx="0" cy="0"/>
        </a:xfrm>
      </p:grpSpPr>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3399920" y="602594"/>
            <a:ext cx="8206311"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3480221"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Afbeelding 3">
            <a:extLst>
              <a:ext uri="{FF2B5EF4-FFF2-40B4-BE49-F238E27FC236}">
                <a16:creationId xmlns:a16="http://schemas.microsoft.com/office/drawing/2014/main" id="{32C1E6A0-9C4D-8AB4-E84E-C19C77A6B647}"/>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2776654" cy="6858000"/>
          </a:xfrm>
          <a:prstGeom prst="rect">
            <a:avLst/>
          </a:prstGeom>
        </p:spPr>
      </p:pic>
      <p:sp>
        <p:nvSpPr>
          <p:cNvPr id="2" name="Tijdelijke aanduiding voor tekst 3">
            <a:extLst>
              <a:ext uri="{FF2B5EF4-FFF2-40B4-BE49-F238E27FC236}">
                <a16:creationId xmlns:a16="http://schemas.microsoft.com/office/drawing/2014/main" id="{34623D7F-4C59-F3B2-AA4B-5B27B3E92FD2}"/>
              </a:ext>
            </a:extLst>
          </p:cNvPr>
          <p:cNvSpPr>
            <a:spLocks noGrp="1"/>
          </p:cNvSpPr>
          <p:nvPr>
            <p:ph type="body" sz="quarter" idx="12" hasCustomPrompt="1"/>
          </p:nvPr>
        </p:nvSpPr>
        <p:spPr>
          <a:xfrm>
            <a:off x="3399922" y="1651095"/>
            <a:ext cx="8206309" cy="667445"/>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p:txBody>
      </p:sp>
      <p:sp>
        <p:nvSpPr>
          <p:cNvPr id="3" name="Text Placeholder 6">
            <a:extLst>
              <a:ext uri="{FF2B5EF4-FFF2-40B4-BE49-F238E27FC236}">
                <a16:creationId xmlns:a16="http://schemas.microsoft.com/office/drawing/2014/main" id="{88C233C5-798A-8520-BE2A-663B4A93B077}"/>
              </a:ext>
            </a:extLst>
          </p:cNvPr>
          <p:cNvSpPr>
            <a:spLocks noGrp="1"/>
          </p:cNvSpPr>
          <p:nvPr>
            <p:ph type="body" sz="quarter" idx="36" hasCustomPrompt="1"/>
          </p:nvPr>
        </p:nvSpPr>
        <p:spPr>
          <a:xfrm>
            <a:off x="3399920" y="2759438"/>
            <a:ext cx="8206308"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5" name="Text Placeholder 6">
            <a:extLst>
              <a:ext uri="{FF2B5EF4-FFF2-40B4-BE49-F238E27FC236}">
                <a16:creationId xmlns:a16="http://schemas.microsoft.com/office/drawing/2014/main" id="{B1C1BA60-E231-8A1D-B609-FA557C98659F}"/>
              </a:ext>
            </a:extLst>
          </p:cNvPr>
          <p:cNvSpPr>
            <a:spLocks noGrp="1"/>
          </p:cNvSpPr>
          <p:nvPr>
            <p:ph type="body" sz="quarter" idx="67" hasCustomPrompt="1"/>
          </p:nvPr>
        </p:nvSpPr>
        <p:spPr>
          <a:xfrm>
            <a:off x="3399920" y="3023737"/>
            <a:ext cx="8206308" cy="405263"/>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6" name="Text Placeholder 6">
            <a:extLst>
              <a:ext uri="{FF2B5EF4-FFF2-40B4-BE49-F238E27FC236}">
                <a16:creationId xmlns:a16="http://schemas.microsoft.com/office/drawing/2014/main" id="{69677DCE-EEA9-568C-568B-80D497D5A5D2}"/>
              </a:ext>
            </a:extLst>
          </p:cNvPr>
          <p:cNvSpPr>
            <a:spLocks noGrp="1"/>
          </p:cNvSpPr>
          <p:nvPr>
            <p:ph type="body" sz="quarter" idx="68" hasCustomPrompt="1"/>
          </p:nvPr>
        </p:nvSpPr>
        <p:spPr>
          <a:xfrm>
            <a:off x="3399920" y="3700381"/>
            <a:ext cx="8206308"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7" name="Text Placeholder 6">
            <a:extLst>
              <a:ext uri="{FF2B5EF4-FFF2-40B4-BE49-F238E27FC236}">
                <a16:creationId xmlns:a16="http://schemas.microsoft.com/office/drawing/2014/main" id="{F6A4F1A1-5A0F-1FEC-A403-ED5F66BBF87E}"/>
              </a:ext>
            </a:extLst>
          </p:cNvPr>
          <p:cNvSpPr>
            <a:spLocks noGrp="1"/>
          </p:cNvSpPr>
          <p:nvPr>
            <p:ph type="body" sz="quarter" idx="69" hasCustomPrompt="1"/>
          </p:nvPr>
        </p:nvSpPr>
        <p:spPr>
          <a:xfrm>
            <a:off x="3399920" y="3964680"/>
            <a:ext cx="8206308" cy="405263"/>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8" name="Text Placeholder 6">
            <a:extLst>
              <a:ext uri="{FF2B5EF4-FFF2-40B4-BE49-F238E27FC236}">
                <a16:creationId xmlns:a16="http://schemas.microsoft.com/office/drawing/2014/main" id="{F211EA0C-A70E-8040-3B79-8B9707E46CE3}"/>
              </a:ext>
            </a:extLst>
          </p:cNvPr>
          <p:cNvSpPr>
            <a:spLocks noGrp="1"/>
          </p:cNvSpPr>
          <p:nvPr>
            <p:ph type="body" sz="quarter" idx="70" hasCustomPrompt="1"/>
          </p:nvPr>
        </p:nvSpPr>
        <p:spPr>
          <a:xfrm>
            <a:off x="3399920" y="4665113"/>
            <a:ext cx="8206308"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9" name="Text Placeholder 6">
            <a:extLst>
              <a:ext uri="{FF2B5EF4-FFF2-40B4-BE49-F238E27FC236}">
                <a16:creationId xmlns:a16="http://schemas.microsoft.com/office/drawing/2014/main" id="{26E11911-DD1A-E51D-1569-429455F4DF70}"/>
              </a:ext>
            </a:extLst>
          </p:cNvPr>
          <p:cNvSpPr>
            <a:spLocks noGrp="1"/>
          </p:cNvSpPr>
          <p:nvPr>
            <p:ph type="body" sz="quarter" idx="71" hasCustomPrompt="1"/>
          </p:nvPr>
        </p:nvSpPr>
        <p:spPr>
          <a:xfrm>
            <a:off x="3399920" y="4929412"/>
            <a:ext cx="8206308" cy="405263"/>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Tree>
    <p:extLst>
      <p:ext uri="{BB962C8B-B14F-4D97-AF65-F5344CB8AC3E}">
        <p14:creationId xmlns:p14="http://schemas.microsoft.com/office/powerpoint/2010/main" val="7708274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Content 11">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3CFE9C5F-C97E-0EC2-6EB8-4D9AC1C91FBE}"/>
              </a:ext>
            </a:extLst>
          </p:cNvPr>
          <p:cNvPicPr>
            <a:picLocks noChangeAspect="1"/>
          </p:cNvPicPr>
          <p:nvPr userDrawn="1"/>
        </p:nvPicPr>
        <p:blipFill>
          <a:blip r:embed="rId2" cstate="email">
            <a:extLst>
              <a:ext uri="{28A0092B-C50C-407E-A947-70E740481C1C}">
                <a14:useLocalDpi xmlns:a14="http://schemas.microsoft.com/office/drawing/2010/main"/>
              </a:ext>
            </a:extLst>
          </a:blip>
          <a:srcRect r="-6"/>
          <a:stretch/>
        </p:blipFill>
        <p:spPr>
          <a:xfrm>
            <a:off x="0" y="4900772"/>
            <a:ext cx="12192000" cy="1957228"/>
          </a:xfrm>
          <a:prstGeom prst="rect">
            <a:avLst/>
          </a:prstGeom>
        </p:spPr>
      </p:pic>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10982409"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10">
            <a:extLst>
              <a:ext uri="{FF2B5EF4-FFF2-40B4-BE49-F238E27FC236}">
                <a16:creationId xmlns:a16="http://schemas.microsoft.com/office/drawing/2014/main" id="{B9562C34-F3AF-FA64-9C4D-D61B666E071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347945" y="6300866"/>
            <a:ext cx="1289109" cy="185002"/>
          </a:xfrm>
          <a:prstGeom prst="rect">
            <a:avLst/>
          </a:prstGeom>
        </p:spPr>
      </p:pic>
      <p:sp>
        <p:nvSpPr>
          <p:cNvPr id="5" name="Tijdelijke aanduiding voor tekst 3">
            <a:extLst>
              <a:ext uri="{FF2B5EF4-FFF2-40B4-BE49-F238E27FC236}">
                <a16:creationId xmlns:a16="http://schemas.microsoft.com/office/drawing/2014/main" id="{31E6A463-5E5B-302A-2B7A-969FE43D76C2}"/>
              </a:ext>
            </a:extLst>
          </p:cNvPr>
          <p:cNvSpPr>
            <a:spLocks noGrp="1"/>
          </p:cNvSpPr>
          <p:nvPr>
            <p:ph type="body" sz="quarter" idx="12" hasCustomPrompt="1"/>
          </p:nvPr>
        </p:nvSpPr>
        <p:spPr>
          <a:xfrm>
            <a:off x="670559" y="1651095"/>
            <a:ext cx="10966495" cy="647262"/>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p:txBody>
      </p:sp>
      <p:sp>
        <p:nvSpPr>
          <p:cNvPr id="7" name="Tijdelijke aanduiding voor tekst 3">
            <a:extLst>
              <a:ext uri="{FF2B5EF4-FFF2-40B4-BE49-F238E27FC236}">
                <a16:creationId xmlns:a16="http://schemas.microsoft.com/office/drawing/2014/main" id="{643714BD-E3A3-2124-8787-AA01B9FEC9AD}"/>
              </a:ext>
            </a:extLst>
          </p:cNvPr>
          <p:cNvSpPr>
            <a:spLocks noGrp="1"/>
          </p:cNvSpPr>
          <p:nvPr>
            <p:ph type="body" sz="quarter" idx="13" hasCustomPrompt="1"/>
          </p:nvPr>
        </p:nvSpPr>
        <p:spPr>
          <a:xfrm>
            <a:off x="686472" y="2775702"/>
            <a:ext cx="10966495" cy="977493"/>
          </a:xfrm>
          <a:prstGeom prst="rect">
            <a:avLst/>
          </a:prstGeom>
        </p:spPr>
        <p:txBody>
          <a:bodyPr/>
          <a:lstStyle>
            <a:lvl1pPr marL="171450" indent="-171450" algn="l" defTabSz="914400" rtl="0" eaLnBrk="1" latinLnBrk="0" hangingPunct="1">
              <a:lnSpc>
                <a:spcPct val="100000"/>
              </a:lnSpc>
              <a:spcBef>
                <a:spcPts val="600"/>
              </a:spcBef>
              <a:spcAft>
                <a:spcPts val="600"/>
              </a:spcAft>
              <a:buFont typeface="Arial" panose="020B0604020202020204" pitchFamily="34" charset="0"/>
              <a:buChar char="•"/>
              <a:defRPr lang="nl-NL" sz="1200" b="0" kern="1200" dirty="0" smtClean="0">
                <a:solidFill>
                  <a:schemeClr val="tx1"/>
                </a:solidFill>
                <a:latin typeface="Manrope Light" pitchFamily="2" charset="0"/>
                <a:ea typeface="+mn-ea"/>
                <a:cs typeface="+mn-cs"/>
              </a:defRPr>
            </a:lvl1pPr>
          </a:lstStyle>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a:t>
            </a:r>
          </a:p>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a:t>
            </a:r>
          </a:p>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a:t>
            </a:r>
          </a:p>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lang="nl-NL" sz="1200">
              <a:solidFill>
                <a:schemeClr val="tx1"/>
              </a:solidFill>
              <a:latin typeface="Manrope Light" pitchFamily="2" charset="0"/>
            </a:endParaRPr>
          </a:p>
          <a:p>
            <a:pPr>
              <a:lnSpc>
                <a:spcPct val="150000"/>
              </a:lnSpc>
            </a:pPr>
            <a:endParaRPr lang="nl-NL" sz="1200">
              <a:solidFill>
                <a:schemeClr val="tx1"/>
              </a:solidFill>
              <a:latin typeface="Manrope Light" pitchFamily="2" charset="0"/>
            </a:endParaRPr>
          </a:p>
        </p:txBody>
      </p:sp>
    </p:spTree>
    <p:extLst>
      <p:ext uri="{BB962C8B-B14F-4D97-AF65-F5344CB8AC3E}">
        <p14:creationId xmlns:p14="http://schemas.microsoft.com/office/powerpoint/2010/main" val="284974274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Content 12">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3CFE9C5F-C97E-0EC2-6EB8-4D9AC1C91FBE}"/>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4900772"/>
            <a:ext cx="12192000" cy="1957228"/>
          </a:xfrm>
          <a:prstGeom prst="rect">
            <a:avLst/>
          </a:prstGeom>
        </p:spPr>
      </p:pic>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10982409"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10">
            <a:extLst>
              <a:ext uri="{FF2B5EF4-FFF2-40B4-BE49-F238E27FC236}">
                <a16:creationId xmlns:a16="http://schemas.microsoft.com/office/drawing/2014/main" id="{B9562C34-F3AF-FA64-9C4D-D61B666E071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347945" y="6300866"/>
            <a:ext cx="1289109" cy="185002"/>
          </a:xfrm>
          <a:prstGeom prst="rect">
            <a:avLst/>
          </a:prstGeom>
        </p:spPr>
      </p:pic>
      <p:sp>
        <p:nvSpPr>
          <p:cNvPr id="5" name="Tijdelijke aanduiding voor tekst 3">
            <a:extLst>
              <a:ext uri="{FF2B5EF4-FFF2-40B4-BE49-F238E27FC236}">
                <a16:creationId xmlns:a16="http://schemas.microsoft.com/office/drawing/2014/main" id="{2FD603B2-8127-BD7B-27D4-FA468737142F}"/>
              </a:ext>
            </a:extLst>
          </p:cNvPr>
          <p:cNvSpPr>
            <a:spLocks noGrp="1"/>
          </p:cNvSpPr>
          <p:nvPr>
            <p:ph type="body" sz="quarter" idx="12" hasCustomPrompt="1"/>
          </p:nvPr>
        </p:nvSpPr>
        <p:spPr>
          <a:xfrm>
            <a:off x="670559" y="1651095"/>
            <a:ext cx="10966495" cy="647262"/>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p:txBody>
      </p:sp>
      <p:sp>
        <p:nvSpPr>
          <p:cNvPr id="7" name="Tijdelijke aanduiding voor tekst 3">
            <a:extLst>
              <a:ext uri="{FF2B5EF4-FFF2-40B4-BE49-F238E27FC236}">
                <a16:creationId xmlns:a16="http://schemas.microsoft.com/office/drawing/2014/main" id="{BF0F34C5-F9BA-92B6-528A-C01B6592ABA7}"/>
              </a:ext>
            </a:extLst>
          </p:cNvPr>
          <p:cNvSpPr>
            <a:spLocks noGrp="1"/>
          </p:cNvSpPr>
          <p:nvPr>
            <p:ph type="body" sz="quarter" idx="13" hasCustomPrompt="1"/>
          </p:nvPr>
        </p:nvSpPr>
        <p:spPr>
          <a:xfrm>
            <a:off x="686472" y="2775702"/>
            <a:ext cx="10966495" cy="977493"/>
          </a:xfrm>
          <a:prstGeom prst="rect">
            <a:avLst/>
          </a:prstGeom>
        </p:spPr>
        <p:txBody>
          <a:bodyPr/>
          <a:lstStyle>
            <a:lvl1pPr marL="171450" indent="-171450" algn="l" defTabSz="914400" rtl="0" eaLnBrk="1" latinLnBrk="0" hangingPunct="1">
              <a:lnSpc>
                <a:spcPct val="100000"/>
              </a:lnSpc>
              <a:spcBef>
                <a:spcPts val="600"/>
              </a:spcBef>
              <a:spcAft>
                <a:spcPts val="600"/>
              </a:spcAft>
              <a:buFont typeface="Arial" panose="020B0604020202020204" pitchFamily="34" charset="0"/>
              <a:buChar char="•"/>
              <a:defRPr lang="nl-NL" sz="1200" b="0" kern="1200" dirty="0" smtClean="0">
                <a:solidFill>
                  <a:schemeClr val="tx1"/>
                </a:solidFill>
                <a:latin typeface="Manrope Light" pitchFamily="2" charset="0"/>
                <a:ea typeface="+mn-ea"/>
                <a:cs typeface="+mn-cs"/>
              </a:defRPr>
            </a:lvl1pPr>
          </a:lstStyle>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a:t>
            </a:r>
          </a:p>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a:t>
            </a:r>
          </a:p>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a:t>
            </a:r>
          </a:p>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lang="nl-NL" sz="1200">
              <a:solidFill>
                <a:schemeClr val="tx1"/>
              </a:solidFill>
              <a:latin typeface="Manrope Light" pitchFamily="2" charset="0"/>
            </a:endParaRPr>
          </a:p>
          <a:p>
            <a:pPr>
              <a:lnSpc>
                <a:spcPct val="150000"/>
              </a:lnSpc>
            </a:pPr>
            <a:endParaRPr lang="nl-NL" sz="1200">
              <a:solidFill>
                <a:schemeClr val="tx1"/>
              </a:solidFill>
              <a:latin typeface="Manrope Light" pitchFamily="2" charset="0"/>
            </a:endParaRPr>
          </a:p>
        </p:txBody>
      </p:sp>
    </p:spTree>
    <p:extLst>
      <p:ext uri="{BB962C8B-B14F-4D97-AF65-F5344CB8AC3E}">
        <p14:creationId xmlns:p14="http://schemas.microsoft.com/office/powerpoint/2010/main" val="35989063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Content 13">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3CFE9C5F-C97E-0EC2-6EB8-4D9AC1C91FBE}"/>
              </a:ext>
            </a:extLst>
          </p:cNvPr>
          <p:cNvPicPr>
            <a:picLocks noChangeAspect="1"/>
          </p:cNvPicPr>
          <p:nvPr userDrawn="1"/>
        </p:nvPicPr>
        <p:blipFill>
          <a:blip r:embed="rId2" cstate="email">
            <a:extLst>
              <a:ext uri="{28A0092B-C50C-407E-A947-70E740481C1C}">
                <a14:useLocalDpi xmlns:a14="http://schemas.microsoft.com/office/drawing/2010/main"/>
              </a:ext>
            </a:extLst>
          </a:blip>
          <a:srcRect r="-6"/>
          <a:stretch/>
        </p:blipFill>
        <p:spPr>
          <a:xfrm>
            <a:off x="0" y="4900772"/>
            <a:ext cx="12192000" cy="1957228"/>
          </a:xfrm>
          <a:prstGeom prst="rect">
            <a:avLst/>
          </a:prstGeom>
        </p:spPr>
      </p:pic>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10982409"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10">
            <a:extLst>
              <a:ext uri="{FF2B5EF4-FFF2-40B4-BE49-F238E27FC236}">
                <a16:creationId xmlns:a16="http://schemas.microsoft.com/office/drawing/2014/main" id="{B9562C34-F3AF-FA64-9C4D-D61B666E071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347945" y="6300866"/>
            <a:ext cx="1289109" cy="185002"/>
          </a:xfrm>
          <a:prstGeom prst="rect">
            <a:avLst/>
          </a:prstGeom>
        </p:spPr>
      </p:pic>
      <p:sp>
        <p:nvSpPr>
          <p:cNvPr id="5" name="Tijdelijke aanduiding voor tekst 3">
            <a:extLst>
              <a:ext uri="{FF2B5EF4-FFF2-40B4-BE49-F238E27FC236}">
                <a16:creationId xmlns:a16="http://schemas.microsoft.com/office/drawing/2014/main" id="{F754D65C-6F0D-DF69-18DC-5A74EF85F03D}"/>
              </a:ext>
            </a:extLst>
          </p:cNvPr>
          <p:cNvSpPr>
            <a:spLocks noGrp="1"/>
          </p:cNvSpPr>
          <p:nvPr>
            <p:ph type="body" sz="quarter" idx="12" hasCustomPrompt="1"/>
          </p:nvPr>
        </p:nvSpPr>
        <p:spPr>
          <a:xfrm>
            <a:off x="670559" y="1651095"/>
            <a:ext cx="10966495" cy="647262"/>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p:txBody>
      </p:sp>
      <p:sp>
        <p:nvSpPr>
          <p:cNvPr id="7" name="Tijdelijke aanduiding voor tekst 3">
            <a:extLst>
              <a:ext uri="{FF2B5EF4-FFF2-40B4-BE49-F238E27FC236}">
                <a16:creationId xmlns:a16="http://schemas.microsoft.com/office/drawing/2014/main" id="{9BD86B94-68DA-400F-41AB-8588385C4172}"/>
              </a:ext>
            </a:extLst>
          </p:cNvPr>
          <p:cNvSpPr>
            <a:spLocks noGrp="1"/>
          </p:cNvSpPr>
          <p:nvPr>
            <p:ph type="body" sz="quarter" idx="13" hasCustomPrompt="1"/>
          </p:nvPr>
        </p:nvSpPr>
        <p:spPr>
          <a:xfrm>
            <a:off x="686472" y="2775702"/>
            <a:ext cx="10966495" cy="977493"/>
          </a:xfrm>
          <a:prstGeom prst="rect">
            <a:avLst/>
          </a:prstGeom>
        </p:spPr>
        <p:txBody>
          <a:bodyPr/>
          <a:lstStyle>
            <a:lvl1pPr marL="0" indent="0" algn="l" defTabSz="914400" rtl="0" eaLnBrk="1" latinLnBrk="0" hangingPunct="1">
              <a:lnSpc>
                <a:spcPct val="100000"/>
              </a:lnSpc>
              <a:spcBef>
                <a:spcPts val="600"/>
              </a:spcBef>
              <a:spcAft>
                <a:spcPts val="600"/>
              </a:spcAft>
              <a:buFont typeface="+mj-lt"/>
              <a:buAutoNum type="arabicPeriod"/>
              <a:defRPr lang="nl-NL" sz="1200" b="0" kern="1200" dirty="0" smtClean="0">
                <a:solidFill>
                  <a:schemeClr val="tx1"/>
                </a:solidFill>
                <a:latin typeface="Manrope Light" pitchFamily="2" charset="0"/>
                <a:ea typeface="+mn-ea"/>
                <a:cs typeface="+mn-cs"/>
              </a:defRPr>
            </a:lvl1pPr>
          </a:lstStyle>
          <a:p>
            <a:pPr marL="228600" marR="0" lvl="0" indent="-228600" algn="l" defTabSz="914400" rtl="0" eaLnBrk="1" fontAlgn="auto" latinLnBrk="0" hangingPunct="1">
              <a:lnSpc>
                <a:spcPct val="150000"/>
              </a:lnSpc>
              <a:spcBef>
                <a:spcPts val="0"/>
              </a:spcBef>
              <a:spcAft>
                <a:spcPts val="0"/>
              </a:spcAft>
              <a:buClrTx/>
              <a:buSzTx/>
              <a:tabLst/>
              <a:defRPr/>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a:t>
            </a:r>
          </a:p>
          <a:p>
            <a:pPr marL="228600" marR="0" lvl="0" indent="-228600" algn="l" defTabSz="914400" rtl="0" eaLnBrk="1" fontAlgn="auto" latinLnBrk="0" hangingPunct="1">
              <a:lnSpc>
                <a:spcPct val="150000"/>
              </a:lnSpc>
              <a:spcBef>
                <a:spcPts val="0"/>
              </a:spcBef>
              <a:spcAft>
                <a:spcPts val="0"/>
              </a:spcAft>
              <a:buClrTx/>
              <a:buSzTx/>
              <a:tabLst/>
              <a:defRPr/>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a:t>
            </a:r>
          </a:p>
          <a:p>
            <a:pPr marL="228600" marR="0" lvl="0" indent="-228600" algn="l" defTabSz="914400" rtl="0" eaLnBrk="1" fontAlgn="auto" latinLnBrk="0" hangingPunct="1">
              <a:lnSpc>
                <a:spcPct val="150000"/>
              </a:lnSpc>
              <a:spcBef>
                <a:spcPts val="0"/>
              </a:spcBef>
              <a:spcAft>
                <a:spcPts val="0"/>
              </a:spcAft>
              <a:buClrTx/>
              <a:buSzTx/>
              <a:tabLst/>
              <a:defRPr/>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a:t>
            </a:r>
          </a:p>
          <a:p>
            <a:pPr marL="228600" marR="0" lvl="0" indent="-228600" algn="l" defTabSz="914400" rtl="0" eaLnBrk="1" fontAlgn="auto" latinLnBrk="0" hangingPunct="1">
              <a:lnSpc>
                <a:spcPct val="150000"/>
              </a:lnSpc>
              <a:spcBef>
                <a:spcPts val="0"/>
              </a:spcBef>
              <a:spcAft>
                <a:spcPts val="0"/>
              </a:spcAft>
              <a:buClrTx/>
              <a:buSzTx/>
              <a:tabLst/>
              <a:defRPr/>
            </a:pPr>
            <a:endParaRPr lang="nl-NL" sz="1200">
              <a:solidFill>
                <a:schemeClr val="tx1"/>
              </a:solidFill>
              <a:latin typeface="Manrope Light" pitchFamily="2" charset="0"/>
            </a:endParaRPr>
          </a:p>
          <a:p>
            <a:pPr>
              <a:lnSpc>
                <a:spcPct val="150000"/>
              </a:lnSpc>
            </a:pPr>
            <a:endParaRPr lang="nl-NL" sz="1200">
              <a:solidFill>
                <a:schemeClr val="tx1"/>
              </a:solidFill>
              <a:latin typeface="Manrope Light" pitchFamily="2" charset="0"/>
            </a:endParaRPr>
          </a:p>
        </p:txBody>
      </p:sp>
    </p:spTree>
    <p:extLst>
      <p:ext uri="{BB962C8B-B14F-4D97-AF65-F5344CB8AC3E}">
        <p14:creationId xmlns:p14="http://schemas.microsoft.com/office/powerpoint/2010/main" val="154206881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Inhoud met blauw tekstk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5" y="1476375"/>
            <a:ext cx="5330825" cy="398145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a:p>
            <a:pPr lvl="0"/>
            <a:endParaRPr lang="en-US" noProof="0" dirty="0"/>
          </a:p>
        </p:txBody>
      </p:sp>
      <p:sp>
        <p:nvSpPr>
          <p:cNvPr id="12" name="Text Placeholder 12">
            <a:extLst>
              <a:ext uri="{FF2B5EF4-FFF2-40B4-BE49-F238E27FC236}">
                <a16:creationId xmlns:a16="http://schemas.microsoft.com/office/drawing/2014/main" id="{1576DDBD-8C74-4D66-A41E-01436CB28752}"/>
              </a:ext>
            </a:extLst>
          </p:cNvPr>
          <p:cNvSpPr>
            <a:spLocks noGrp="1"/>
          </p:cNvSpPr>
          <p:nvPr>
            <p:ph type="body" sz="quarter" idx="12" hasCustomPrompt="1"/>
          </p:nvPr>
        </p:nvSpPr>
        <p:spPr>
          <a:xfrm>
            <a:off x="6242050"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3" name="Slide Number Placeholder 2">
            <a:extLst>
              <a:ext uri="{FF2B5EF4-FFF2-40B4-BE49-F238E27FC236}">
                <a16:creationId xmlns:a16="http://schemas.microsoft.com/office/drawing/2014/main" id="{8AC7641A-38B1-4899-903F-F3E44E2A41DE}"/>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15" name="Group 14">
            <a:extLst>
              <a:ext uri="{FF2B5EF4-FFF2-40B4-BE49-F238E27FC236}">
                <a16:creationId xmlns:a16="http://schemas.microsoft.com/office/drawing/2014/main" id="{C35711A8-79CB-4879-854E-0AA09840DC42}"/>
              </a:ext>
            </a:extLst>
          </p:cNvPr>
          <p:cNvGrpSpPr/>
          <p:nvPr userDrawn="1"/>
        </p:nvGrpSpPr>
        <p:grpSpPr>
          <a:xfrm>
            <a:off x="-2463800" y="0"/>
            <a:ext cx="2329217" cy="3010976"/>
            <a:chOff x="-2463800" y="0"/>
            <a:chExt cx="2329217" cy="3010976"/>
          </a:xfrm>
        </p:grpSpPr>
        <p:sp>
          <p:nvSpPr>
            <p:cNvPr id="16" name="Rectangle 106">
              <a:extLst>
                <a:ext uri="{FF2B5EF4-FFF2-40B4-BE49-F238E27FC236}">
                  <a16:creationId xmlns:a16="http://schemas.microsoft.com/office/drawing/2014/main" id="{6E4872CE-7110-4430-B855-CB1E268D8C89}"/>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7" name="Group 16">
              <a:extLst>
                <a:ext uri="{FF2B5EF4-FFF2-40B4-BE49-F238E27FC236}">
                  <a16:creationId xmlns:a16="http://schemas.microsoft.com/office/drawing/2014/main" id="{94E76956-055C-45F1-8D44-17734EA57E15}"/>
                </a:ext>
              </a:extLst>
            </p:cNvPr>
            <p:cNvGrpSpPr/>
            <p:nvPr userDrawn="1"/>
          </p:nvGrpSpPr>
          <p:grpSpPr>
            <a:xfrm>
              <a:off x="-2318863" y="1175951"/>
              <a:ext cx="1847751" cy="535742"/>
              <a:chOff x="-2108199" y="2679700"/>
              <a:chExt cx="2091530" cy="606424"/>
            </a:xfrm>
          </p:grpSpPr>
          <p:grpSp>
            <p:nvGrpSpPr>
              <p:cNvPr id="18" name="Group 17">
                <a:extLst>
                  <a:ext uri="{FF2B5EF4-FFF2-40B4-BE49-F238E27FC236}">
                    <a16:creationId xmlns:a16="http://schemas.microsoft.com/office/drawing/2014/main" id="{4E0504EA-EA22-475B-867B-14F749286627}"/>
                  </a:ext>
                </a:extLst>
              </p:cNvPr>
              <p:cNvGrpSpPr/>
              <p:nvPr userDrawn="1"/>
            </p:nvGrpSpPr>
            <p:grpSpPr>
              <a:xfrm>
                <a:off x="-2108199" y="2679700"/>
                <a:ext cx="2091530" cy="606424"/>
                <a:chOff x="-2108199" y="2679700"/>
                <a:chExt cx="2091530" cy="606424"/>
              </a:xfrm>
            </p:grpSpPr>
            <p:pic>
              <p:nvPicPr>
                <p:cNvPr id="20" name="Picture 19">
                  <a:extLst>
                    <a:ext uri="{FF2B5EF4-FFF2-40B4-BE49-F238E27FC236}">
                      <a16:creationId xmlns:a16="http://schemas.microsoft.com/office/drawing/2014/main" id="{75625AC1-4998-4290-8AFA-1AFBEDE5E6FD}"/>
                    </a:ext>
                  </a:extLst>
                </p:cNvPr>
                <p:cNvPicPr>
                  <a:picLocks noChangeAspect="1"/>
                </p:cNvPicPr>
                <p:nvPr userDrawn="1"/>
              </p:nvPicPr>
              <p:blipFill rotWithShape="1">
                <a:blip r:embed="rId3"/>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1" name="Rectangle 21">
                  <a:extLst>
                    <a:ext uri="{FF2B5EF4-FFF2-40B4-BE49-F238E27FC236}">
                      <a16:creationId xmlns:a16="http://schemas.microsoft.com/office/drawing/2014/main" id="{5A06FD14-EF8B-410A-A2CD-A23E3D21B308}"/>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19" name="Graphic 19" descr="Close with solid fill">
                <a:extLst>
                  <a:ext uri="{FF2B5EF4-FFF2-40B4-BE49-F238E27FC236}">
                    <a16:creationId xmlns:a16="http://schemas.microsoft.com/office/drawing/2014/main" id="{46B7F34A-2AFA-442C-8203-B5D752407DE0}"/>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
        <p:nvSpPr>
          <p:cNvPr id="22" name="Rectangle 106">
            <a:extLst>
              <a:ext uri="{FF2B5EF4-FFF2-40B4-BE49-F238E27FC236}">
                <a16:creationId xmlns:a16="http://schemas.microsoft.com/office/drawing/2014/main" id="{79E80E37-53EB-4C13-9A15-8501F0070CAA}"/>
              </a:ext>
            </a:extLst>
          </p:cNvPr>
          <p:cNvSpPr>
            <a:spLocks noChangeArrowheads="1"/>
          </p:cNvSpPr>
          <p:nvPr userDrawn="1"/>
        </p:nvSpPr>
        <p:spPr bwMode="gray">
          <a:xfrm>
            <a:off x="12326583" y="0"/>
            <a:ext cx="2329217" cy="116431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Make a text box bigger/smaller</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By pulling the circles/blocks around the text area you can make the text area larger and/or smaller. </a:t>
            </a:r>
          </a:p>
        </p:txBody>
      </p:sp>
    </p:spTree>
    <p:extLst>
      <p:ext uri="{BB962C8B-B14F-4D97-AF65-F5344CB8AC3E}">
        <p14:creationId xmlns:p14="http://schemas.microsoft.com/office/powerpoint/2010/main" val="252419836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Content 14">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3CFE9C5F-C97E-0EC2-6EB8-4D9AC1C91FBE}"/>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4900772"/>
            <a:ext cx="12192000" cy="1957228"/>
          </a:xfrm>
          <a:prstGeom prst="rect">
            <a:avLst/>
          </a:prstGeom>
        </p:spPr>
      </p:pic>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10982409"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10">
            <a:extLst>
              <a:ext uri="{FF2B5EF4-FFF2-40B4-BE49-F238E27FC236}">
                <a16:creationId xmlns:a16="http://schemas.microsoft.com/office/drawing/2014/main" id="{B9562C34-F3AF-FA64-9C4D-D61B666E071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347945" y="6300866"/>
            <a:ext cx="1289109" cy="185002"/>
          </a:xfrm>
          <a:prstGeom prst="rect">
            <a:avLst/>
          </a:prstGeom>
        </p:spPr>
      </p:pic>
      <p:sp>
        <p:nvSpPr>
          <p:cNvPr id="5" name="Tijdelijke aanduiding voor tekst 3">
            <a:extLst>
              <a:ext uri="{FF2B5EF4-FFF2-40B4-BE49-F238E27FC236}">
                <a16:creationId xmlns:a16="http://schemas.microsoft.com/office/drawing/2014/main" id="{2FD603B2-8127-BD7B-27D4-FA468737142F}"/>
              </a:ext>
            </a:extLst>
          </p:cNvPr>
          <p:cNvSpPr>
            <a:spLocks noGrp="1"/>
          </p:cNvSpPr>
          <p:nvPr>
            <p:ph type="body" sz="quarter" idx="12" hasCustomPrompt="1"/>
          </p:nvPr>
        </p:nvSpPr>
        <p:spPr>
          <a:xfrm>
            <a:off x="670559" y="1651095"/>
            <a:ext cx="10966495" cy="647262"/>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p:txBody>
      </p:sp>
      <p:sp>
        <p:nvSpPr>
          <p:cNvPr id="2" name="Tijdelijke aanduiding voor tekst 3">
            <a:extLst>
              <a:ext uri="{FF2B5EF4-FFF2-40B4-BE49-F238E27FC236}">
                <a16:creationId xmlns:a16="http://schemas.microsoft.com/office/drawing/2014/main" id="{33CDC4C0-B62A-F194-0DA8-087C5754085B}"/>
              </a:ext>
            </a:extLst>
          </p:cNvPr>
          <p:cNvSpPr>
            <a:spLocks noGrp="1"/>
          </p:cNvSpPr>
          <p:nvPr>
            <p:ph type="body" sz="quarter" idx="13" hasCustomPrompt="1"/>
          </p:nvPr>
        </p:nvSpPr>
        <p:spPr>
          <a:xfrm>
            <a:off x="686472" y="2775702"/>
            <a:ext cx="10966495" cy="977493"/>
          </a:xfrm>
          <a:prstGeom prst="rect">
            <a:avLst/>
          </a:prstGeom>
        </p:spPr>
        <p:txBody>
          <a:bodyPr/>
          <a:lstStyle>
            <a:lvl1pPr marL="0" indent="0" algn="l" defTabSz="914400" rtl="0" eaLnBrk="1" latinLnBrk="0" hangingPunct="1">
              <a:lnSpc>
                <a:spcPct val="100000"/>
              </a:lnSpc>
              <a:spcBef>
                <a:spcPts val="600"/>
              </a:spcBef>
              <a:spcAft>
                <a:spcPts val="600"/>
              </a:spcAft>
              <a:buFont typeface="+mj-lt"/>
              <a:buAutoNum type="arabicPeriod"/>
              <a:defRPr lang="nl-NL" sz="1200" b="0" kern="1200" dirty="0" smtClean="0">
                <a:solidFill>
                  <a:schemeClr val="tx1"/>
                </a:solidFill>
                <a:latin typeface="Manrope Light" pitchFamily="2" charset="0"/>
                <a:ea typeface="+mn-ea"/>
                <a:cs typeface="+mn-cs"/>
              </a:defRPr>
            </a:lvl1pPr>
          </a:lstStyle>
          <a:p>
            <a:pPr marL="228600" marR="0" lvl="0" indent="-228600" algn="l" defTabSz="914400" rtl="0" eaLnBrk="1" fontAlgn="auto" latinLnBrk="0" hangingPunct="1">
              <a:lnSpc>
                <a:spcPct val="150000"/>
              </a:lnSpc>
              <a:spcBef>
                <a:spcPts val="0"/>
              </a:spcBef>
              <a:spcAft>
                <a:spcPts val="0"/>
              </a:spcAft>
              <a:buClrTx/>
              <a:buSzTx/>
              <a:tabLst/>
              <a:defRPr/>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a:t>
            </a:r>
          </a:p>
          <a:p>
            <a:pPr marL="228600" marR="0" lvl="0" indent="-228600" algn="l" defTabSz="914400" rtl="0" eaLnBrk="1" fontAlgn="auto" latinLnBrk="0" hangingPunct="1">
              <a:lnSpc>
                <a:spcPct val="150000"/>
              </a:lnSpc>
              <a:spcBef>
                <a:spcPts val="0"/>
              </a:spcBef>
              <a:spcAft>
                <a:spcPts val="0"/>
              </a:spcAft>
              <a:buClrTx/>
              <a:buSzTx/>
              <a:tabLst/>
              <a:defRPr/>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a:t>
            </a:r>
          </a:p>
          <a:p>
            <a:pPr marL="228600" marR="0" lvl="0" indent="-228600" algn="l" defTabSz="914400" rtl="0" eaLnBrk="1" fontAlgn="auto" latinLnBrk="0" hangingPunct="1">
              <a:lnSpc>
                <a:spcPct val="150000"/>
              </a:lnSpc>
              <a:spcBef>
                <a:spcPts val="0"/>
              </a:spcBef>
              <a:spcAft>
                <a:spcPts val="0"/>
              </a:spcAft>
              <a:buClrTx/>
              <a:buSzTx/>
              <a:tabLst/>
              <a:defRPr/>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a:t>
            </a:r>
          </a:p>
          <a:p>
            <a:pPr marL="228600" marR="0" lvl="0" indent="-228600" algn="l" defTabSz="914400" rtl="0" eaLnBrk="1" fontAlgn="auto" latinLnBrk="0" hangingPunct="1">
              <a:lnSpc>
                <a:spcPct val="150000"/>
              </a:lnSpc>
              <a:spcBef>
                <a:spcPts val="0"/>
              </a:spcBef>
              <a:spcAft>
                <a:spcPts val="0"/>
              </a:spcAft>
              <a:buClrTx/>
              <a:buSzTx/>
              <a:tabLst/>
              <a:defRPr/>
            </a:pPr>
            <a:endParaRPr lang="nl-NL" sz="1200">
              <a:solidFill>
                <a:schemeClr val="tx1"/>
              </a:solidFill>
              <a:latin typeface="Manrope Light" pitchFamily="2" charset="0"/>
            </a:endParaRPr>
          </a:p>
          <a:p>
            <a:pPr>
              <a:lnSpc>
                <a:spcPct val="150000"/>
              </a:lnSpc>
            </a:pPr>
            <a:endParaRPr lang="nl-NL" sz="1200">
              <a:solidFill>
                <a:schemeClr val="tx1"/>
              </a:solidFill>
              <a:latin typeface="Manrope Light" pitchFamily="2" charset="0"/>
            </a:endParaRPr>
          </a:p>
        </p:txBody>
      </p:sp>
    </p:spTree>
    <p:extLst>
      <p:ext uri="{BB962C8B-B14F-4D97-AF65-F5344CB8AC3E}">
        <p14:creationId xmlns:p14="http://schemas.microsoft.com/office/powerpoint/2010/main" val="3037261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Content 15">
    <p:spTree>
      <p:nvGrpSpPr>
        <p:cNvPr id="1" name=""/>
        <p:cNvGrpSpPr/>
        <p:nvPr/>
      </p:nvGrpSpPr>
      <p:grpSpPr>
        <a:xfrm>
          <a:off x="0" y="0"/>
          <a:ext cx="0" cy="0"/>
          <a:chOff x="0" y="0"/>
          <a:chExt cx="0" cy="0"/>
        </a:xfrm>
      </p:grpSpPr>
      <p:sp>
        <p:nvSpPr>
          <p:cNvPr id="22" name="Rechthoek 21">
            <a:extLst>
              <a:ext uri="{FF2B5EF4-FFF2-40B4-BE49-F238E27FC236}">
                <a16:creationId xmlns:a16="http://schemas.microsoft.com/office/drawing/2014/main" id="{F36F42CF-7163-0EA3-0AB8-9AE750CC323E}"/>
              </a:ext>
            </a:extLst>
          </p:cNvPr>
          <p:cNvSpPr/>
          <p:nvPr userDrawn="1"/>
        </p:nvSpPr>
        <p:spPr>
          <a:xfrm>
            <a:off x="0" y="2671802"/>
            <a:ext cx="12192000" cy="3252368"/>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10982409"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Text Placeholder 6">
            <a:extLst>
              <a:ext uri="{FF2B5EF4-FFF2-40B4-BE49-F238E27FC236}">
                <a16:creationId xmlns:a16="http://schemas.microsoft.com/office/drawing/2014/main" id="{DC101E34-6B6F-F3A9-A3FE-FDC181B9B640}"/>
              </a:ext>
            </a:extLst>
          </p:cNvPr>
          <p:cNvSpPr>
            <a:spLocks noGrp="1"/>
          </p:cNvSpPr>
          <p:nvPr>
            <p:ph type="body" sz="quarter" idx="36" hasCustomPrompt="1"/>
          </p:nvPr>
        </p:nvSpPr>
        <p:spPr>
          <a:xfrm>
            <a:off x="750860" y="4043580"/>
            <a:ext cx="3315757"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29" name="Text Placeholder 6">
            <a:extLst>
              <a:ext uri="{FF2B5EF4-FFF2-40B4-BE49-F238E27FC236}">
                <a16:creationId xmlns:a16="http://schemas.microsoft.com/office/drawing/2014/main" id="{98A641FD-2B3E-453A-326E-1C6F25470040}"/>
              </a:ext>
            </a:extLst>
          </p:cNvPr>
          <p:cNvSpPr>
            <a:spLocks noGrp="1"/>
          </p:cNvSpPr>
          <p:nvPr>
            <p:ph type="body" sz="quarter" idx="64" hasCustomPrompt="1"/>
          </p:nvPr>
        </p:nvSpPr>
        <p:spPr>
          <a:xfrm>
            <a:off x="750860" y="4307878"/>
            <a:ext cx="3315757" cy="840325"/>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33" name="Text Placeholder 6">
            <a:extLst>
              <a:ext uri="{FF2B5EF4-FFF2-40B4-BE49-F238E27FC236}">
                <a16:creationId xmlns:a16="http://schemas.microsoft.com/office/drawing/2014/main" id="{AA8A89AC-0D4C-ADC3-5167-8F830E5833B1}"/>
              </a:ext>
            </a:extLst>
          </p:cNvPr>
          <p:cNvSpPr>
            <a:spLocks noGrp="1"/>
          </p:cNvSpPr>
          <p:nvPr>
            <p:ph type="body" sz="quarter" idx="65" hasCustomPrompt="1"/>
          </p:nvPr>
        </p:nvSpPr>
        <p:spPr>
          <a:xfrm>
            <a:off x="4503883" y="4043580"/>
            <a:ext cx="3315757"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34" name="Text Placeholder 6">
            <a:extLst>
              <a:ext uri="{FF2B5EF4-FFF2-40B4-BE49-F238E27FC236}">
                <a16:creationId xmlns:a16="http://schemas.microsoft.com/office/drawing/2014/main" id="{25F33137-F90B-CAAD-EEC2-ADA6A7FF905F}"/>
              </a:ext>
            </a:extLst>
          </p:cNvPr>
          <p:cNvSpPr>
            <a:spLocks noGrp="1"/>
          </p:cNvSpPr>
          <p:nvPr>
            <p:ph type="body" sz="quarter" idx="66" hasCustomPrompt="1"/>
          </p:nvPr>
        </p:nvSpPr>
        <p:spPr>
          <a:xfrm>
            <a:off x="4503883" y="4307878"/>
            <a:ext cx="3315757" cy="840325"/>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35" name="Text Placeholder 6">
            <a:extLst>
              <a:ext uri="{FF2B5EF4-FFF2-40B4-BE49-F238E27FC236}">
                <a16:creationId xmlns:a16="http://schemas.microsoft.com/office/drawing/2014/main" id="{1A4960A0-4D52-DBAE-E512-31C9579ED66E}"/>
              </a:ext>
            </a:extLst>
          </p:cNvPr>
          <p:cNvSpPr>
            <a:spLocks noGrp="1"/>
          </p:cNvSpPr>
          <p:nvPr>
            <p:ph type="body" sz="quarter" idx="67" hasCustomPrompt="1"/>
          </p:nvPr>
        </p:nvSpPr>
        <p:spPr>
          <a:xfrm>
            <a:off x="8256906" y="4034433"/>
            <a:ext cx="3315757"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36" name="Text Placeholder 6">
            <a:extLst>
              <a:ext uri="{FF2B5EF4-FFF2-40B4-BE49-F238E27FC236}">
                <a16:creationId xmlns:a16="http://schemas.microsoft.com/office/drawing/2014/main" id="{FB7660E2-BED2-79F9-C342-3B0EA53CCFEB}"/>
              </a:ext>
            </a:extLst>
          </p:cNvPr>
          <p:cNvSpPr>
            <a:spLocks noGrp="1"/>
          </p:cNvSpPr>
          <p:nvPr>
            <p:ph type="body" sz="quarter" idx="68" hasCustomPrompt="1"/>
          </p:nvPr>
        </p:nvSpPr>
        <p:spPr>
          <a:xfrm>
            <a:off x="8256906" y="4298731"/>
            <a:ext cx="3315757" cy="840325"/>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3" name="Tijdelijke aanduiding voor tekst 3">
            <a:extLst>
              <a:ext uri="{FF2B5EF4-FFF2-40B4-BE49-F238E27FC236}">
                <a16:creationId xmlns:a16="http://schemas.microsoft.com/office/drawing/2014/main" id="{7FD64EE7-E23B-4302-EBB4-40A5D86497DA}"/>
              </a:ext>
            </a:extLst>
          </p:cNvPr>
          <p:cNvSpPr>
            <a:spLocks noGrp="1"/>
          </p:cNvSpPr>
          <p:nvPr>
            <p:ph type="body" sz="quarter" idx="12" hasCustomPrompt="1"/>
          </p:nvPr>
        </p:nvSpPr>
        <p:spPr>
          <a:xfrm>
            <a:off x="670559" y="1651095"/>
            <a:ext cx="10966495" cy="647262"/>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p:txBody>
      </p:sp>
      <p:sp>
        <p:nvSpPr>
          <p:cNvPr id="2" name="Ovaal 1">
            <a:extLst>
              <a:ext uri="{FF2B5EF4-FFF2-40B4-BE49-F238E27FC236}">
                <a16:creationId xmlns:a16="http://schemas.microsoft.com/office/drawing/2014/main" id="{20C305A5-28FB-D31F-3A23-3DDB1218DD4A}"/>
              </a:ext>
            </a:extLst>
          </p:cNvPr>
          <p:cNvSpPr/>
          <p:nvPr userDrawn="1"/>
        </p:nvSpPr>
        <p:spPr>
          <a:xfrm>
            <a:off x="2102958" y="3212888"/>
            <a:ext cx="621344" cy="6213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Ovaal 3">
            <a:extLst>
              <a:ext uri="{FF2B5EF4-FFF2-40B4-BE49-F238E27FC236}">
                <a16:creationId xmlns:a16="http://schemas.microsoft.com/office/drawing/2014/main" id="{522E7FC1-9B40-856D-03DD-2A0AF4C38205}"/>
              </a:ext>
            </a:extLst>
          </p:cNvPr>
          <p:cNvSpPr/>
          <p:nvPr userDrawn="1"/>
        </p:nvSpPr>
        <p:spPr>
          <a:xfrm>
            <a:off x="5785328" y="3217393"/>
            <a:ext cx="621344" cy="6213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Ovaal 4">
            <a:extLst>
              <a:ext uri="{FF2B5EF4-FFF2-40B4-BE49-F238E27FC236}">
                <a16:creationId xmlns:a16="http://schemas.microsoft.com/office/drawing/2014/main" id="{6C19D453-B36F-CE88-9702-A42ADA401F60}"/>
              </a:ext>
            </a:extLst>
          </p:cNvPr>
          <p:cNvSpPr/>
          <p:nvPr userDrawn="1"/>
        </p:nvSpPr>
        <p:spPr>
          <a:xfrm>
            <a:off x="9604112" y="3239506"/>
            <a:ext cx="621344" cy="6213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6948413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Content 16">
    <p:spTree>
      <p:nvGrpSpPr>
        <p:cNvPr id="1" name=""/>
        <p:cNvGrpSpPr/>
        <p:nvPr/>
      </p:nvGrpSpPr>
      <p:grpSpPr>
        <a:xfrm>
          <a:off x="0" y="0"/>
          <a:ext cx="0" cy="0"/>
          <a:chOff x="0" y="0"/>
          <a:chExt cx="0" cy="0"/>
        </a:xfrm>
      </p:grpSpPr>
      <p:sp>
        <p:nvSpPr>
          <p:cNvPr id="22" name="Rechthoek 21">
            <a:extLst>
              <a:ext uri="{FF2B5EF4-FFF2-40B4-BE49-F238E27FC236}">
                <a16:creationId xmlns:a16="http://schemas.microsoft.com/office/drawing/2014/main" id="{F36F42CF-7163-0EA3-0AB8-9AE750CC323E}"/>
              </a:ext>
            </a:extLst>
          </p:cNvPr>
          <p:cNvSpPr/>
          <p:nvPr userDrawn="1"/>
        </p:nvSpPr>
        <p:spPr>
          <a:xfrm>
            <a:off x="0" y="2671802"/>
            <a:ext cx="12192000" cy="3252368"/>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10982409"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Text Placeholder 6">
            <a:extLst>
              <a:ext uri="{FF2B5EF4-FFF2-40B4-BE49-F238E27FC236}">
                <a16:creationId xmlns:a16="http://schemas.microsoft.com/office/drawing/2014/main" id="{DC101E34-6B6F-F3A9-A3FE-FDC181B9B640}"/>
              </a:ext>
            </a:extLst>
          </p:cNvPr>
          <p:cNvSpPr>
            <a:spLocks noGrp="1"/>
          </p:cNvSpPr>
          <p:nvPr>
            <p:ph type="body" sz="quarter" idx="36" hasCustomPrompt="1"/>
          </p:nvPr>
        </p:nvSpPr>
        <p:spPr>
          <a:xfrm>
            <a:off x="750860" y="4043580"/>
            <a:ext cx="3315757"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29" name="Text Placeholder 6">
            <a:extLst>
              <a:ext uri="{FF2B5EF4-FFF2-40B4-BE49-F238E27FC236}">
                <a16:creationId xmlns:a16="http://schemas.microsoft.com/office/drawing/2014/main" id="{98A641FD-2B3E-453A-326E-1C6F25470040}"/>
              </a:ext>
            </a:extLst>
          </p:cNvPr>
          <p:cNvSpPr>
            <a:spLocks noGrp="1"/>
          </p:cNvSpPr>
          <p:nvPr>
            <p:ph type="body" sz="quarter" idx="64" hasCustomPrompt="1"/>
          </p:nvPr>
        </p:nvSpPr>
        <p:spPr>
          <a:xfrm>
            <a:off x="750860" y="4307878"/>
            <a:ext cx="3315757" cy="840325"/>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33" name="Text Placeholder 6">
            <a:extLst>
              <a:ext uri="{FF2B5EF4-FFF2-40B4-BE49-F238E27FC236}">
                <a16:creationId xmlns:a16="http://schemas.microsoft.com/office/drawing/2014/main" id="{AA8A89AC-0D4C-ADC3-5167-8F830E5833B1}"/>
              </a:ext>
            </a:extLst>
          </p:cNvPr>
          <p:cNvSpPr>
            <a:spLocks noGrp="1"/>
          </p:cNvSpPr>
          <p:nvPr>
            <p:ph type="body" sz="quarter" idx="65" hasCustomPrompt="1"/>
          </p:nvPr>
        </p:nvSpPr>
        <p:spPr>
          <a:xfrm>
            <a:off x="4503883" y="4043580"/>
            <a:ext cx="3315757"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34" name="Text Placeholder 6">
            <a:extLst>
              <a:ext uri="{FF2B5EF4-FFF2-40B4-BE49-F238E27FC236}">
                <a16:creationId xmlns:a16="http://schemas.microsoft.com/office/drawing/2014/main" id="{25F33137-F90B-CAAD-EEC2-ADA6A7FF905F}"/>
              </a:ext>
            </a:extLst>
          </p:cNvPr>
          <p:cNvSpPr>
            <a:spLocks noGrp="1"/>
          </p:cNvSpPr>
          <p:nvPr>
            <p:ph type="body" sz="quarter" idx="66" hasCustomPrompt="1"/>
          </p:nvPr>
        </p:nvSpPr>
        <p:spPr>
          <a:xfrm>
            <a:off x="4503883" y="4307878"/>
            <a:ext cx="3315757" cy="840325"/>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35" name="Text Placeholder 6">
            <a:extLst>
              <a:ext uri="{FF2B5EF4-FFF2-40B4-BE49-F238E27FC236}">
                <a16:creationId xmlns:a16="http://schemas.microsoft.com/office/drawing/2014/main" id="{1A4960A0-4D52-DBAE-E512-31C9579ED66E}"/>
              </a:ext>
            </a:extLst>
          </p:cNvPr>
          <p:cNvSpPr>
            <a:spLocks noGrp="1"/>
          </p:cNvSpPr>
          <p:nvPr>
            <p:ph type="body" sz="quarter" idx="67" hasCustomPrompt="1"/>
          </p:nvPr>
        </p:nvSpPr>
        <p:spPr>
          <a:xfrm>
            <a:off x="8256906" y="4034433"/>
            <a:ext cx="3315757"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36" name="Text Placeholder 6">
            <a:extLst>
              <a:ext uri="{FF2B5EF4-FFF2-40B4-BE49-F238E27FC236}">
                <a16:creationId xmlns:a16="http://schemas.microsoft.com/office/drawing/2014/main" id="{FB7660E2-BED2-79F9-C342-3B0EA53CCFEB}"/>
              </a:ext>
            </a:extLst>
          </p:cNvPr>
          <p:cNvSpPr>
            <a:spLocks noGrp="1"/>
          </p:cNvSpPr>
          <p:nvPr>
            <p:ph type="body" sz="quarter" idx="68" hasCustomPrompt="1"/>
          </p:nvPr>
        </p:nvSpPr>
        <p:spPr>
          <a:xfrm>
            <a:off x="8256906" y="4298731"/>
            <a:ext cx="3315757" cy="840325"/>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4" name="Text Placeholder 6">
            <a:extLst>
              <a:ext uri="{FF2B5EF4-FFF2-40B4-BE49-F238E27FC236}">
                <a16:creationId xmlns:a16="http://schemas.microsoft.com/office/drawing/2014/main" id="{D0B48CC1-6372-8A2C-BDA5-C5D8F52B6C74}"/>
              </a:ext>
            </a:extLst>
          </p:cNvPr>
          <p:cNvSpPr>
            <a:spLocks noGrp="1"/>
          </p:cNvSpPr>
          <p:nvPr>
            <p:ph type="body" sz="quarter" idx="69" hasCustomPrompt="1"/>
          </p:nvPr>
        </p:nvSpPr>
        <p:spPr>
          <a:xfrm>
            <a:off x="750859" y="3531912"/>
            <a:ext cx="3315757" cy="473410"/>
          </a:xfrm>
          <a:prstGeom prst="rect">
            <a:avLst/>
          </a:prstGeom>
        </p:spPr>
        <p:txBody>
          <a:bodyPr anchor="t" anchorCtr="0">
            <a:noAutofit/>
          </a:bodyPr>
          <a:lstStyle>
            <a:lvl1pPr marL="0" indent="0" algn="ctr">
              <a:buFontTx/>
              <a:buNone/>
              <a:defRPr lang="en-US" sz="2800" kern="1200" dirty="0" smtClean="0">
                <a:solidFill>
                  <a:srgbClr val="3F64AA"/>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1</a:t>
            </a:r>
          </a:p>
        </p:txBody>
      </p:sp>
      <p:sp>
        <p:nvSpPr>
          <p:cNvPr id="5" name="Text Placeholder 6">
            <a:extLst>
              <a:ext uri="{FF2B5EF4-FFF2-40B4-BE49-F238E27FC236}">
                <a16:creationId xmlns:a16="http://schemas.microsoft.com/office/drawing/2014/main" id="{AB34E64B-835E-7E62-FBD2-FC5FF651D07C}"/>
              </a:ext>
            </a:extLst>
          </p:cNvPr>
          <p:cNvSpPr>
            <a:spLocks noGrp="1"/>
          </p:cNvSpPr>
          <p:nvPr>
            <p:ph type="body" sz="quarter" idx="70" hasCustomPrompt="1"/>
          </p:nvPr>
        </p:nvSpPr>
        <p:spPr>
          <a:xfrm>
            <a:off x="4503882" y="3545049"/>
            <a:ext cx="3315757" cy="473410"/>
          </a:xfrm>
          <a:prstGeom prst="rect">
            <a:avLst/>
          </a:prstGeom>
        </p:spPr>
        <p:txBody>
          <a:bodyPr anchor="t" anchorCtr="0">
            <a:noAutofit/>
          </a:bodyPr>
          <a:lstStyle>
            <a:lvl1pPr marL="0" indent="0" algn="ctr">
              <a:buFontTx/>
              <a:buNone/>
              <a:defRPr lang="en-US" sz="2800" kern="1200" dirty="0" smtClean="0">
                <a:solidFill>
                  <a:srgbClr val="3F64AA"/>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2</a:t>
            </a:r>
          </a:p>
        </p:txBody>
      </p:sp>
      <p:sp>
        <p:nvSpPr>
          <p:cNvPr id="6" name="Text Placeholder 6">
            <a:extLst>
              <a:ext uri="{FF2B5EF4-FFF2-40B4-BE49-F238E27FC236}">
                <a16:creationId xmlns:a16="http://schemas.microsoft.com/office/drawing/2014/main" id="{266D0785-83F9-CA7B-38E6-DF9C416389A3}"/>
              </a:ext>
            </a:extLst>
          </p:cNvPr>
          <p:cNvSpPr>
            <a:spLocks noGrp="1"/>
          </p:cNvSpPr>
          <p:nvPr>
            <p:ph type="body" sz="quarter" idx="71" hasCustomPrompt="1"/>
          </p:nvPr>
        </p:nvSpPr>
        <p:spPr>
          <a:xfrm>
            <a:off x="8256075" y="3545049"/>
            <a:ext cx="3315757" cy="473410"/>
          </a:xfrm>
          <a:prstGeom prst="rect">
            <a:avLst/>
          </a:prstGeom>
        </p:spPr>
        <p:txBody>
          <a:bodyPr anchor="t" anchorCtr="0">
            <a:noAutofit/>
          </a:bodyPr>
          <a:lstStyle>
            <a:lvl1pPr marL="0" indent="0" algn="ctr">
              <a:buFontTx/>
              <a:buNone/>
              <a:defRPr lang="en-US" sz="2800" kern="1200" dirty="0" smtClean="0">
                <a:solidFill>
                  <a:srgbClr val="3F64AA"/>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3</a:t>
            </a:r>
          </a:p>
        </p:txBody>
      </p:sp>
      <p:sp>
        <p:nvSpPr>
          <p:cNvPr id="2" name="Tijdelijke aanduiding voor tekst 3">
            <a:extLst>
              <a:ext uri="{FF2B5EF4-FFF2-40B4-BE49-F238E27FC236}">
                <a16:creationId xmlns:a16="http://schemas.microsoft.com/office/drawing/2014/main" id="{4CAC706F-69D4-FDA0-293E-C0D111392CAB}"/>
              </a:ext>
            </a:extLst>
          </p:cNvPr>
          <p:cNvSpPr>
            <a:spLocks noGrp="1"/>
          </p:cNvSpPr>
          <p:nvPr>
            <p:ph type="body" sz="quarter" idx="12" hasCustomPrompt="1"/>
          </p:nvPr>
        </p:nvSpPr>
        <p:spPr>
          <a:xfrm>
            <a:off x="670559" y="1651095"/>
            <a:ext cx="10966495" cy="647262"/>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p:txBody>
      </p:sp>
    </p:spTree>
    <p:extLst>
      <p:ext uri="{BB962C8B-B14F-4D97-AF65-F5344CB8AC3E}">
        <p14:creationId xmlns:p14="http://schemas.microsoft.com/office/powerpoint/2010/main" val="319900298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Content 17">
    <p:spTree>
      <p:nvGrpSpPr>
        <p:cNvPr id="1" name=""/>
        <p:cNvGrpSpPr/>
        <p:nvPr/>
      </p:nvGrpSpPr>
      <p:grpSpPr>
        <a:xfrm>
          <a:off x="0" y="0"/>
          <a:ext cx="0" cy="0"/>
          <a:chOff x="0" y="0"/>
          <a:chExt cx="0" cy="0"/>
        </a:xfrm>
      </p:grpSpPr>
      <p:sp>
        <p:nvSpPr>
          <p:cNvPr id="21" name="Rechthoek 20">
            <a:extLst>
              <a:ext uri="{FF2B5EF4-FFF2-40B4-BE49-F238E27FC236}">
                <a16:creationId xmlns:a16="http://schemas.microsoft.com/office/drawing/2014/main" id="{F9683AFF-86B0-8A7D-E70D-E9936D444526}"/>
              </a:ext>
            </a:extLst>
          </p:cNvPr>
          <p:cNvSpPr/>
          <p:nvPr userDrawn="1"/>
        </p:nvSpPr>
        <p:spPr>
          <a:xfrm>
            <a:off x="0" y="2671802"/>
            <a:ext cx="12192000" cy="3252368"/>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t> </a:t>
            </a:r>
          </a:p>
        </p:txBody>
      </p:sp>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10982409"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Text Placeholder 6">
            <a:extLst>
              <a:ext uri="{FF2B5EF4-FFF2-40B4-BE49-F238E27FC236}">
                <a16:creationId xmlns:a16="http://schemas.microsoft.com/office/drawing/2014/main" id="{0C95D5DD-3808-C838-8C13-4D0436096CDA}"/>
              </a:ext>
            </a:extLst>
          </p:cNvPr>
          <p:cNvSpPr>
            <a:spLocks noGrp="1"/>
          </p:cNvSpPr>
          <p:nvPr>
            <p:ph type="body" sz="quarter" idx="36" hasCustomPrompt="1"/>
          </p:nvPr>
        </p:nvSpPr>
        <p:spPr>
          <a:xfrm>
            <a:off x="1199644" y="3002042"/>
            <a:ext cx="3315757"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24" name="Text Placeholder 6">
            <a:extLst>
              <a:ext uri="{FF2B5EF4-FFF2-40B4-BE49-F238E27FC236}">
                <a16:creationId xmlns:a16="http://schemas.microsoft.com/office/drawing/2014/main" id="{7B017518-A563-46A8-AE49-BAC06DB79FFA}"/>
              </a:ext>
            </a:extLst>
          </p:cNvPr>
          <p:cNvSpPr>
            <a:spLocks noGrp="1"/>
          </p:cNvSpPr>
          <p:nvPr>
            <p:ph type="body" sz="quarter" idx="64" hasCustomPrompt="1"/>
          </p:nvPr>
        </p:nvSpPr>
        <p:spPr>
          <a:xfrm>
            <a:off x="1199644" y="3266340"/>
            <a:ext cx="3315757" cy="840325"/>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29" name="Text Placeholder 6">
            <a:extLst>
              <a:ext uri="{FF2B5EF4-FFF2-40B4-BE49-F238E27FC236}">
                <a16:creationId xmlns:a16="http://schemas.microsoft.com/office/drawing/2014/main" id="{AAEB148D-0401-50D4-6228-BB5EBAFF47B5}"/>
              </a:ext>
            </a:extLst>
          </p:cNvPr>
          <p:cNvSpPr>
            <a:spLocks noGrp="1"/>
          </p:cNvSpPr>
          <p:nvPr>
            <p:ph type="body" sz="quarter" idx="65" hasCustomPrompt="1"/>
          </p:nvPr>
        </p:nvSpPr>
        <p:spPr>
          <a:xfrm>
            <a:off x="1199644" y="4389408"/>
            <a:ext cx="3315757"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30" name="Text Placeholder 6">
            <a:extLst>
              <a:ext uri="{FF2B5EF4-FFF2-40B4-BE49-F238E27FC236}">
                <a16:creationId xmlns:a16="http://schemas.microsoft.com/office/drawing/2014/main" id="{C470C207-38A6-645D-A6F9-4A91C7DA25EE}"/>
              </a:ext>
            </a:extLst>
          </p:cNvPr>
          <p:cNvSpPr>
            <a:spLocks noGrp="1"/>
          </p:cNvSpPr>
          <p:nvPr>
            <p:ph type="body" sz="quarter" idx="66" hasCustomPrompt="1"/>
          </p:nvPr>
        </p:nvSpPr>
        <p:spPr>
          <a:xfrm>
            <a:off x="1199644" y="4653706"/>
            <a:ext cx="3315757" cy="840325"/>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33" name="Text Placeholder 6">
            <a:extLst>
              <a:ext uri="{FF2B5EF4-FFF2-40B4-BE49-F238E27FC236}">
                <a16:creationId xmlns:a16="http://schemas.microsoft.com/office/drawing/2014/main" id="{AB4560ED-74D2-6D30-9227-2164874D40E6}"/>
              </a:ext>
            </a:extLst>
          </p:cNvPr>
          <p:cNvSpPr>
            <a:spLocks noGrp="1"/>
          </p:cNvSpPr>
          <p:nvPr>
            <p:ph type="body" sz="quarter" idx="69" hasCustomPrompt="1"/>
          </p:nvPr>
        </p:nvSpPr>
        <p:spPr>
          <a:xfrm>
            <a:off x="6513113" y="3011189"/>
            <a:ext cx="3315757"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34" name="Text Placeholder 6">
            <a:extLst>
              <a:ext uri="{FF2B5EF4-FFF2-40B4-BE49-F238E27FC236}">
                <a16:creationId xmlns:a16="http://schemas.microsoft.com/office/drawing/2014/main" id="{095B6713-5771-50EB-64FE-EC9DC1CC8FC8}"/>
              </a:ext>
            </a:extLst>
          </p:cNvPr>
          <p:cNvSpPr>
            <a:spLocks noGrp="1"/>
          </p:cNvSpPr>
          <p:nvPr>
            <p:ph type="body" sz="quarter" idx="70" hasCustomPrompt="1"/>
          </p:nvPr>
        </p:nvSpPr>
        <p:spPr>
          <a:xfrm>
            <a:off x="6513113" y="3275487"/>
            <a:ext cx="3315757" cy="840325"/>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35" name="Text Placeholder 6">
            <a:extLst>
              <a:ext uri="{FF2B5EF4-FFF2-40B4-BE49-F238E27FC236}">
                <a16:creationId xmlns:a16="http://schemas.microsoft.com/office/drawing/2014/main" id="{F6492D3B-C6DA-A89F-1858-AB9B33D14012}"/>
              </a:ext>
            </a:extLst>
          </p:cNvPr>
          <p:cNvSpPr>
            <a:spLocks noGrp="1"/>
          </p:cNvSpPr>
          <p:nvPr>
            <p:ph type="body" sz="quarter" idx="71" hasCustomPrompt="1"/>
          </p:nvPr>
        </p:nvSpPr>
        <p:spPr>
          <a:xfrm>
            <a:off x="6513113" y="4398555"/>
            <a:ext cx="3315757"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36" name="Text Placeholder 6">
            <a:extLst>
              <a:ext uri="{FF2B5EF4-FFF2-40B4-BE49-F238E27FC236}">
                <a16:creationId xmlns:a16="http://schemas.microsoft.com/office/drawing/2014/main" id="{3D97ABB3-0B08-49D3-E4BF-428E719BF128}"/>
              </a:ext>
            </a:extLst>
          </p:cNvPr>
          <p:cNvSpPr>
            <a:spLocks noGrp="1"/>
          </p:cNvSpPr>
          <p:nvPr>
            <p:ph type="body" sz="quarter" idx="72" hasCustomPrompt="1"/>
          </p:nvPr>
        </p:nvSpPr>
        <p:spPr>
          <a:xfrm>
            <a:off x="6513113" y="4662853"/>
            <a:ext cx="3315757" cy="840325"/>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3" name="Tijdelijke aanduiding voor tekst 3">
            <a:extLst>
              <a:ext uri="{FF2B5EF4-FFF2-40B4-BE49-F238E27FC236}">
                <a16:creationId xmlns:a16="http://schemas.microsoft.com/office/drawing/2014/main" id="{319463A8-996A-4725-229E-AE69F48B41F0}"/>
              </a:ext>
            </a:extLst>
          </p:cNvPr>
          <p:cNvSpPr>
            <a:spLocks noGrp="1"/>
          </p:cNvSpPr>
          <p:nvPr>
            <p:ph type="body" sz="quarter" idx="12" hasCustomPrompt="1"/>
          </p:nvPr>
        </p:nvSpPr>
        <p:spPr>
          <a:xfrm>
            <a:off x="670559" y="1651095"/>
            <a:ext cx="10966495" cy="647262"/>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n-lt"/>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p:txBody>
      </p:sp>
      <p:sp>
        <p:nvSpPr>
          <p:cNvPr id="5" name="Ovaal 4">
            <a:extLst>
              <a:ext uri="{FF2B5EF4-FFF2-40B4-BE49-F238E27FC236}">
                <a16:creationId xmlns:a16="http://schemas.microsoft.com/office/drawing/2014/main" id="{D1C8AA20-1840-B7C0-0D04-B7B770E896CB}"/>
              </a:ext>
            </a:extLst>
          </p:cNvPr>
          <p:cNvSpPr/>
          <p:nvPr userDrawn="1"/>
        </p:nvSpPr>
        <p:spPr>
          <a:xfrm>
            <a:off x="782531" y="2991806"/>
            <a:ext cx="334664" cy="3346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C3460F26-8B5B-A47E-2C5C-1C2EF482C510}"/>
              </a:ext>
            </a:extLst>
          </p:cNvPr>
          <p:cNvPicPr>
            <a:picLocks noChangeAspect="1"/>
          </p:cNvPicPr>
          <p:nvPr userDrawn="1"/>
        </p:nvPicPr>
        <p:blipFill>
          <a:blip r:embed="rId2"/>
          <a:stretch>
            <a:fillRect/>
          </a:stretch>
        </p:blipFill>
        <p:spPr>
          <a:xfrm>
            <a:off x="6095355" y="3003258"/>
            <a:ext cx="335309" cy="335309"/>
          </a:xfrm>
          <a:prstGeom prst="rect">
            <a:avLst/>
          </a:prstGeom>
        </p:spPr>
      </p:pic>
      <p:sp>
        <p:nvSpPr>
          <p:cNvPr id="9" name="Ovaal 8">
            <a:extLst>
              <a:ext uri="{FF2B5EF4-FFF2-40B4-BE49-F238E27FC236}">
                <a16:creationId xmlns:a16="http://schemas.microsoft.com/office/drawing/2014/main" id="{1717E181-5F73-8C61-6B75-03A959FAE846}"/>
              </a:ext>
            </a:extLst>
          </p:cNvPr>
          <p:cNvSpPr/>
          <p:nvPr userDrawn="1"/>
        </p:nvSpPr>
        <p:spPr>
          <a:xfrm>
            <a:off x="782531" y="4398383"/>
            <a:ext cx="334664" cy="33466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a:extLst>
              <a:ext uri="{FF2B5EF4-FFF2-40B4-BE49-F238E27FC236}">
                <a16:creationId xmlns:a16="http://schemas.microsoft.com/office/drawing/2014/main" id="{A7573905-FF96-7CD7-CD5C-92BFED51E4C5}"/>
              </a:ext>
            </a:extLst>
          </p:cNvPr>
          <p:cNvPicPr>
            <a:picLocks noChangeAspect="1"/>
          </p:cNvPicPr>
          <p:nvPr userDrawn="1"/>
        </p:nvPicPr>
        <p:blipFill>
          <a:blip r:embed="rId2"/>
          <a:stretch>
            <a:fillRect/>
          </a:stretch>
        </p:blipFill>
        <p:spPr>
          <a:xfrm>
            <a:off x="6095355" y="4415477"/>
            <a:ext cx="335309" cy="335309"/>
          </a:xfrm>
          <a:prstGeom prst="rect">
            <a:avLst/>
          </a:prstGeom>
        </p:spPr>
      </p:pic>
    </p:spTree>
    <p:extLst>
      <p:ext uri="{BB962C8B-B14F-4D97-AF65-F5344CB8AC3E}">
        <p14:creationId xmlns:p14="http://schemas.microsoft.com/office/powerpoint/2010/main" val="50085180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Content 18">
    <p:spTree>
      <p:nvGrpSpPr>
        <p:cNvPr id="1" name=""/>
        <p:cNvGrpSpPr/>
        <p:nvPr/>
      </p:nvGrpSpPr>
      <p:grpSpPr>
        <a:xfrm>
          <a:off x="0" y="0"/>
          <a:ext cx="0" cy="0"/>
          <a:chOff x="0" y="0"/>
          <a:chExt cx="0" cy="0"/>
        </a:xfrm>
      </p:grpSpPr>
      <p:sp>
        <p:nvSpPr>
          <p:cNvPr id="21" name="Rechthoek 20">
            <a:extLst>
              <a:ext uri="{FF2B5EF4-FFF2-40B4-BE49-F238E27FC236}">
                <a16:creationId xmlns:a16="http://schemas.microsoft.com/office/drawing/2014/main" id="{F9683AFF-86B0-8A7D-E70D-E9936D444526}"/>
              </a:ext>
            </a:extLst>
          </p:cNvPr>
          <p:cNvSpPr/>
          <p:nvPr userDrawn="1"/>
        </p:nvSpPr>
        <p:spPr>
          <a:xfrm>
            <a:off x="0" y="2671802"/>
            <a:ext cx="12192000" cy="3252368"/>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10982409"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9" name="Immagine 10">
            <a:extLst>
              <a:ext uri="{FF2B5EF4-FFF2-40B4-BE49-F238E27FC236}">
                <a16:creationId xmlns:a16="http://schemas.microsoft.com/office/drawing/2014/main" id="{49AB2EB7-F24F-D44A-083E-3FB33D94EDB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329745" y="6300866"/>
            <a:ext cx="1325509" cy="185002"/>
          </a:xfrm>
          <a:prstGeom prst="rect">
            <a:avLst/>
          </a:prstGeom>
        </p:spPr>
      </p:pic>
      <p:sp>
        <p:nvSpPr>
          <p:cNvPr id="23" name="Text Placeholder 6">
            <a:extLst>
              <a:ext uri="{FF2B5EF4-FFF2-40B4-BE49-F238E27FC236}">
                <a16:creationId xmlns:a16="http://schemas.microsoft.com/office/drawing/2014/main" id="{0C95D5DD-3808-C838-8C13-4D0436096CDA}"/>
              </a:ext>
            </a:extLst>
          </p:cNvPr>
          <p:cNvSpPr>
            <a:spLocks noGrp="1"/>
          </p:cNvSpPr>
          <p:nvPr>
            <p:ph type="body" sz="quarter" idx="36" hasCustomPrompt="1"/>
          </p:nvPr>
        </p:nvSpPr>
        <p:spPr>
          <a:xfrm>
            <a:off x="1199644" y="3002042"/>
            <a:ext cx="3315757"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24" name="Text Placeholder 6">
            <a:extLst>
              <a:ext uri="{FF2B5EF4-FFF2-40B4-BE49-F238E27FC236}">
                <a16:creationId xmlns:a16="http://schemas.microsoft.com/office/drawing/2014/main" id="{7B017518-A563-46A8-AE49-BAC06DB79FFA}"/>
              </a:ext>
            </a:extLst>
          </p:cNvPr>
          <p:cNvSpPr>
            <a:spLocks noGrp="1"/>
          </p:cNvSpPr>
          <p:nvPr>
            <p:ph type="body" sz="quarter" idx="64" hasCustomPrompt="1"/>
          </p:nvPr>
        </p:nvSpPr>
        <p:spPr>
          <a:xfrm>
            <a:off x="1199644" y="3266340"/>
            <a:ext cx="3315757" cy="840325"/>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29" name="Text Placeholder 6">
            <a:extLst>
              <a:ext uri="{FF2B5EF4-FFF2-40B4-BE49-F238E27FC236}">
                <a16:creationId xmlns:a16="http://schemas.microsoft.com/office/drawing/2014/main" id="{AAEB148D-0401-50D4-6228-BB5EBAFF47B5}"/>
              </a:ext>
            </a:extLst>
          </p:cNvPr>
          <p:cNvSpPr>
            <a:spLocks noGrp="1"/>
          </p:cNvSpPr>
          <p:nvPr>
            <p:ph type="body" sz="quarter" idx="65" hasCustomPrompt="1"/>
          </p:nvPr>
        </p:nvSpPr>
        <p:spPr>
          <a:xfrm>
            <a:off x="1199644" y="4389408"/>
            <a:ext cx="3315757"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30" name="Text Placeholder 6">
            <a:extLst>
              <a:ext uri="{FF2B5EF4-FFF2-40B4-BE49-F238E27FC236}">
                <a16:creationId xmlns:a16="http://schemas.microsoft.com/office/drawing/2014/main" id="{C470C207-38A6-645D-A6F9-4A91C7DA25EE}"/>
              </a:ext>
            </a:extLst>
          </p:cNvPr>
          <p:cNvSpPr>
            <a:spLocks noGrp="1"/>
          </p:cNvSpPr>
          <p:nvPr>
            <p:ph type="body" sz="quarter" idx="66" hasCustomPrompt="1"/>
          </p:nvPr>
        </p:nvSpPr>
        <p:spPr>
          <a:xfrm>
            <a:off x="1199644" y="4653706"/>
            <a:ext cx="3315757" cy="840325"/>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33" name="Text Placeholder 6">
            <a:extLst>
              <a:ext uri="{FF2B5EF4-FFF2-40B4-BE49-F238E27FC236}">
                <a16:creationId xmlns:a16="http://schemas.microsoft.com/office/drawing/2014/main" id="{AB4560ED-74D2-6D30-9227-2164874D40E6}"/>
              </a:ext>
            </a:extLst>
          </p:cNvPr>
          <p:cNvSpPr>
            <a:spLocks noGrp="1"/>
          </p:cNvSpPr>
          <p:nvPr>
            <p:ph type="body" sz="quarter" idx="69" hasCustomPrompt="1"/>
          </p:nvPr>
        </p:nvSpPr>
        <p:spPr>
          <a:xfrm>
            <a:off x="6513113" y="3011189"/>
            <a:ext cx="3315757"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34" name="Text Placeholder 6">
            <a:extLst>
              <a:ext uri="{FF2B5EF4-FFF2-40B4-BE49-F238E27FC236}">
                <a16:creationId xmlns:a16="http://schemas.microsoft.com/office/drawing/2014/main" id="{095B6713-5771-50EB-64FE-EC9DC1CC8FC8}"/>
              </a:ext>
            </a:extLst>
          </p:cNvPr>
          <p:cNvSpPr>
            <a:spLocks noGrp="1"/>
          </p:cNvSpPr>
          <p:nvPr>
            <p:ph type="body" sz="quarter" idx="70" hasCustomPrompt="1"/>
          </p:nvPr>
        </p:nvSpPr>
        <p:spPr>
          <a:xfrm>
            <a:off x="6513113" y="3275487"/>
            <a:ext cx="3315757" cy="840325"/>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35" name="Text Placeholder 6">
            <a:extLst>
              <a:ext uri="{FF2B5EF4-FFF2-40B4-BE49-F238E27FC236}">
                <a16:creationId xmlns:a16="http://schemas.microsoft.com/office/drawing/2014/main" id="{F6492D3B-C6DA-A89F-1858-AB9B33D14012}"/>
              </a:ext>
            </a:extLst>
          </p:cNvPr>
          <p:cNvSpPr>
            <a:spLocks noGrp="1"/>
          </p:cNvSpPr>
          <p:nvPr>
            <p:ph type="body" sz="quarter" idx="71" hasCustomPrompt="1"/>
          </p:nvPr>
        </p:nvSpPr>
        <p:spPr>
          <a:xfrm>
            <a:off x="6513113" y="4398555"/>
            <a:ext cx="3315757" cy="255151"/>
          </a:xfrm>
          <a:prstGeom prst="rect">
            <a:avLst/>
          </a:prstGeom>
        </p:spPr>
        <p:txBody>
          <a:bodyPr anchor="t" anchorCtr="0">
            <a:normAutofit/>
          </a:bodyPr>
          <a:lstStyle>
            <a:lvl1pPr marL="0" indent="0" algn="l">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36" name="Text Placeholder 6">
            <a:extLst>
              <a:ext uri="{FF2B5EF4-FFF2-40B4-BE49-F238E27FC236}">
                <a16:creationId xmlns:a16="http://schemas.microsoft.com/office/drawing/2014/main" id="{3D97ABB3-0B08-49D3-E4BF-428E719BF128}"/>
              </a:ext>
            </a:extLst>
          </p:cNvPr>
          <p:cNvSpPr>
            <a:spLocks noGrp="1"/>
          </p:cNvSpPr>
          <p:nvPr>
            <p:ph type="body" sz="quarter" idx="72" hasCustomPrompt="1"/>
          </p:nvPr>
        </p:nvSpPr>
        <p:spPr>
          <a:xfrm>
            <a:off x="6513113" y="4662853"/>
            <a:ext cx="3315757" cy="840325"/>
          </a:xfrm>
          <a:prstGeom prst="rect">
            <a:avLst/>
          </a:prstGeom>
        </p:spPr>
        <p:txBody>
          <a:bodyPr anchor="t" anchorCtr="0">
            <a:noAutofit/>
          </a:bodyPr>
          <a:lstStyle>
            <a:lvl1pPr marL="0" indent="0" algn="l">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3" name="Text Placeholder 6">
            <a:extLst>
              <a:ext uri="{FF2B5EF4-FFF2-40B4-BE49-F238E27FC236}">
                <a16:creationId xmlns:a16="http://schemas.microsoft.com/office/drawing/2014/main" id="{43E3B903-DA69-D1ED-CFFF-4E5FBF959272}"/>
              </a:ext>
            </a:extLst>
          </p:cNvPr>
          <p:cNvSpPr>
            <a:spLocks noGrp="1"/>
          </p:cNvSpPr>
          <p:nvPr>
            <p:ph type="body" sz="quarter" idx="73" hasCustomPrompt="1"/>
          </p:nvPr>
        </p:nvSpPr>
        <p:spPr>
          <a:xfrm>
            <a:off x="750860" y="2986252"/>
            <a:ext cx="363238" cy="473410"/>
          </a:xfrm>
          <a:prstGeom prst="rect">
            <a:avLst/>
          </a:prstGeom>
        </p:spPr>
        <p:txBody>
          <a:bodyPr anchor="t" anchorCtr="0">
            <a:noAutofit/>
          </a:bodyPr>
          <a:lstStyle>
            <a:lvl1pPr marL="0" indent="0" algn="l">
              <a:buFontTx/>
              <a:buNone/>
              <a:defRPr lang="en-US" sz="2800" kern="1200" dirty="0" smtClean="0">
                <a:solidFill>
                  <a:srgbClr val="3F64AA"/>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1</a:t>
            </a:r>
          </a:p>
        </p:txBody>
      </p:sp>
      <p:sp>
        <p:nvSpPr>
          <p:cNvPr id="4" name="Text Placeholder 6">
            <a:extLst>
              <a:ext uri="{FF2B5EF4-FFF2-40B4-BE49-F238E27FC236}">
                <a16:creationId xmlns:a16="http://schemas.microsoft.com/office/drawing/2014/main" id="{962DF0B5-19D3-E266-50E4-7B90717E3EE7}"/>
              </a:ext>
            </a:extLst>
          </p:cNvPr>
          <p:cNvSpPr>
            <a:spLocks noGrp="1"/>
          </p:cNvSpPr>
          <p:nvPr>
            <p:ph type="body" sz="quarter" idx="74" hasCustomPrompt="1"/>
          </p:nvPr>
        </p:nvSpPr>
        <p:spPr>
          <a:xfrm>
            <a:off x="733622" y="4389408"/>
            <a:ext cx="363238" cy="473410"/>
          </a:xfrm>
          <a:prstGeom prst="rect">
            <a:avLst/>
          </a:prstGeom>
        </p:spPr>
        <p:txBody>
          <a:bodyPr anchor="t" anchorCtr="0">
            <a:noAutofit/>
          </a:bodyPr>
          <a:lstStyle>
            <a:lvl1pPr marL="0" indent="0" algn="l">
              <a:buFontTx/>
              <a:buNone/>
              <a:defRPr lang="en-US" sz="2800" kern="1200" dirty="0" smtClean="0">
                <a:solidFill>
                  <a:srgbClr val="3F64AA"/>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2</a:t>
            </a:r>
          </a:p>
        </p:txBody>
      </p:sp>
      <p:sp>
        <p:nvSpPr>
          <p:cNvPr id="5" name="Text Placeholder 6">
            <a:extLst>
              <a:ext uri="{FF2B5EF4-FFF2-40B4-BE49-F238E27FC236}">
                <a16:creationId xmlns:a16="http://schemas.microsoft.com/office/drawing/2014/main" id="{D20E7C51-31D8-2EB7-B94E-AAFE7979FA3F}"/>
              </a:ext>
            </a:extLst>
          </p:cNvPr>
          <p:cNvSpPr>
            <a:spLocks noGrp="1"/>
          </p:cNvSpPr>
          <p:nvPr>
            <p:ph type="body" sz="quarter" idx="75" hasCustomPrompt="1"/>
          </p:nvPr>
        </p:nvSpPr>
        <p:spPr>
          <a:xfrm>
            <a:off x="6068043" y="3013845"/>
            <a:ext cx="363238" cy="473410"/>
          </a:xfrm>
          <a:prstGeom prst="rect">
            <a:avLst/>
          </a:prstGeom>
        </p:spPr>
        <p:txBody>
          <a:bodyPr anchor="t" anchorCtr="0">
            <a:noAutofit/>
          </a:bodyPr>
          <a:lstStyle>
            <a:lvl1pPr marL="0" indent="0" algn="l">
              <a:buFontTx/>
              <a:buNone/>
              <a:defRPr lang="en-US" sz="2800" kern="1200" dirty="0" smtClean="0">
                <a:solidFill>
                  <a:srgbClr val="3F64AA"/>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3</a:t>
            </a:r>
          </a:p>
        </p:txBody>
      </p:sp>
      <p:sp>
        <p:nvSpPr>
          <p:cNvPr id="6" name="Text Placeholder 6">
            <a:extLst>
              <a:ext uri="{FF2B5EF4-FFF2-40B4-BE49-F238E27FC236}">
                <a16:creationId xmlns:a16="http://schemas.microsoft.com/office/drawing/2014/main" id="{F2041DE6-6E2F-C6AB-0A52-CD8B2314C1E7}"/>
              </a:ext>
            </a:extLst>
          </p:cNvPr>
          <p:cNvSpPr>
            <a:spLocks noGrp="1"/>
          </p:cNvSpPr>
          <p:nvPr>
            <p:ph type="body" sz="quarter" idx="76" hasCustomPrompt="1"/>
          </p:nvPr>
        </p:nvSpPr>
        <p:spPr>
          <a:xfrm>
            <a:off x="6050805" y="4417001"/>
            <a:ext cx="363238" cy="473410"/>
          </a:xfrm>
          <a:prstGeom prst="rect">
            <a:avLst/>
          </a:prstGeom>
        </p:spPr>
        <p:txBody>
          <a:bodyPr anchor="t" anchorCtr="0">
            <a:noAutofit/>
          </a:bodyPr>
          <a:lstStyle>
            <a:lvl1pPr marL="0" indent="0" algn="l">
              <a:buFontTx/>
              <a:buNone/>
              <a:defRPr lang="en-US" sz="2800" kern="1200" dirty="0" smtClean="0">
                <a:solidFill>
                  <a:srgbClr val="3F64AA"/>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4</a:t>
            </a:r>
          </a:p>
        </p:txBody>
      </p:sp>
      <p:sp>
        <p:nvSpPr>
          <p:cNvPr id="2" name="Tijdelijke aanduiding voor tekst 3">
            <a:extLst>
              <a:ext uri="{FF2B5EF4-FFF2-40B4-BE49-F238E27FC236}">
                <a16:creationId xmlns:a16="http://schemas.microsoft.com/office/drawing/2014/main" id="{E598C56B-0BA2-86B3-DBFE-39EBB32C3C6A}"/>
              </a:ext>
            </a:extLst>
          </p:cNvPr>
          <p:cNvSpPr>
            <a:spLocks noGrp="1"/>
          </p:cNvSpPr>
          <p:nvPr>
            <p:ph type="body" sz="quarter" idx="12" hasCustomPrompt="1"/>
          </p:nvPr>
        </p:nvSpPr>
        <p:spPr>
          <a:xfrm>
            <a:off x="670559" y="1651095"/>
            <a:ext cx="10966495" cy="647262"/>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p:txBody>
      </p:sp>
    </p:spTree>
    <p:extLst>
      <p:ext uri="{BB962C8B-B14F-4D97-AF65-F5344CB8AC3E}">
        <p14:creationId xmlns:p14="http://schemas.microsoft.com/office/powerpoint/2010/main" val="205080930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Content 19">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DD90C388-3428-650C-A138-B015D2F15B33}"/>
              </a:ext>
            </a:extLst>
          </p:cNvPr>
          <p:cNvSpPr/>
          <p:nvPr userDrawn="1"/>
        </p:nvSpPr>
        <p:spPr>
          <a:xfrm>
            <a:off x="0" y="2671802"/>
            <a:ext cx="12192000" cy="3252368"/>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10982409"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9" name="Immagine 10">
            <a:extLst>
              <a:ext uri="{FF2B5EF4-FFF2-40B4-BE49-F238E27FC236}">
                <a16:creationId xmlns:a16="http://schemas.microsoft.com/office/drawing/2014/main" id="{49AB2EB7-F24F-D44A-083E-3FB33D94EDB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329745" y="6300866"/>
            <a:ext cx="1325509" cy="185002"/>
          </a:xfrm>
          <a:prstGeom prst="rect">
            <a:avLst/>
          </a:prstGeom>
        </p:spPr>
      </p:pic>
      <p:sp>
        <p:nvSpPr>
          <p:cNvPr id="3" name="Tijdelijke aanduiding voor tekst 3">
            <a:extLst>
              <a:ext uri="{FF2B5EF4-FFF2-40B4-BE49-F238E27FC236}">
                <a16:creationId xmlns:a16="http://schemas.microsoft.com/office/drawing/2014/main" id="{1F43E926-AE3D-4B8E-F409-18D75933C009}"/>
              </a:ext>
            </a:extLst>
          </p:cNvPr>
          <p:cNvSpPr>
            <a:spLocks noGrp="1"/>
          </p:cNvSpPr>
          <p:nvPr>
            <p:ph type="body" sz="quarter" idx="12" hasCustomPrompt="1"/>
          </p:nvPr>
        </p:nvSpPr>
        <p:spPr>
          <a:xfrm>
            <a:off x="670559" y="1651095"/>
            <a:ext cx="10966495" cy="647262"/>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p:txBody>
      </p:sp>
      <p:sp>
        <p:nvSpPr>
          <p:cNvPr id="31" name="Text Placeholder 6">
            <a:extLst>
              <a:ext uri="{FF2B5EF4-FFF2-40B4-BE49-F238E27FC236}">
                <a16:creationId xmlns:a16="http://schemas.microsoft.com/office/drawing/2014/main" id="{2D2A65DA-A853-7369-81D7-209276153726}"/>
              </a:ext>
            </a:extLst>
          </p:cNvPr>
          <p:cNvSpPr>
            <a:spLocks noGrp="1"/>
          </p:cNvSpPr>
          <p:nvPr>
            <p:ph type="body" sz="quarter" idx="36" hasCustomPrompt="1"/>
          </p:nvPr>
        </p:nvSpPr>
        <p:spPr>
          <a:xfrm>
            <a:off x="750860" y="3793433"/>
            <a:ext cx="2179167"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32" name="Text Placeholder 6">
            <a:extLst>
              <a:ext uri="{FF2B5EF4-FFF2-40B4-BE49-F238E27FC236}">
                <a16:creationId xmlns:a16="http://schemas.microsoft.com/office/drawing/2014/main" id="{631E7006-5650-C02F-0C51-B390429EF5E6}"/>
              </a:ext>
            </a:extLst>
          </p:cNvPr>
          <p:cNvSpPr>
            <a:spLocks noGrp="1"/>
          </p:cNvSpPr>
          <p:nvPr>
            <p:ph type="body" sz="quarter" idx="64" hasCustomPrompt="1"/>
          </p:nvPr>
        </p:nvSpPr>
        <p:spPr>
          <a:xfrm>
            <a:off x="750860" y="4057732"/>
            <a:ext cx="2179167" cy="1407650"/>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33" name="Text Placeholder 6">
            <a:extLst>
              <a:ext uri="{FF2B5EF4-FFF2-40B4-BE49-F238E27FC236}">
                <a16:creationId xmlns:a16="http://schemas.microsoft.com/office/drawing/2014/main" id="{F5F44263-8230-FFEB-DBFD-6DC80D2F9333}"/>
              </a:ext>
            </a:extLst>
          </p:cNvPr>
          <p:cNvSpPr>
            <a:spLocks noGrp="1"/>
          </p:cNvSpPr>
          <p:nvPr>
            <p:ph type="body" sz="quarter" idx="65" hasCustomPrompt="1"/>
          </p:nvPr>
        </p:nvSpPr>
        <p:spPr>
          <a:xfrm>
            <a:off x="3515080" y="3793433"/>
            <a:ext cx="2179167"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34" name="Text Placeholder 6">
            <a:extLst>
              <a:ext uri="{FF2B5EF4-FFF2-40B4-BE49-F238E27FC236}">
                <a16:creationId xmlns:a16="http://schemas.microsoft.com/office/drawing/2014/main" id="{AB7A88DF-51E9-349D-8073-1BC65C310C98}"/>
              </a:ext>
            </a:extLst>
          </p:cNvPr>
          <p:cNvSpPr>
            <a:spLocks noGrp="1"/>
          </p:cNvSpPr>
          <p:nvPr>
            <p:ph type="body" sz="quarter" idx="66" hasCustomPrompt="1"/>
          </p:nvPr>
        </p:nvSpPr>
        <p:spPr>
          <a:xfrm>
            <a:off x="3515080" y="4057731"/>
            <a:ext cx="2179167" cy="1407651"/>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35" name="Text Placeholder 6">
            <a:extLst>
              <a:ext uri="{FF2B5EF4-FFF2-40B4-BE49-F238E27FC236}">
                <a16:creationId xmlns:a16="http://schemas.microsoft.com/office/drawing/2014/main" id="{1B8060DF-3E00-218F-9C00-BC75D0401D50}"/>
              </a:ext>
            </a:extLst>
          </p:cNvPr>
          <p:cNvSpPr>
            <a:spLocks noGrp="1"/>
          </p:cNvSpPr>
          <p:nvPr>
            <p:ph type="body" sz="quarter" idx="67" hasCustomPrompt="1"/>
          </p:nvPr>
        </p:nvSpPr>
        <p:spPr>
          <a:xfrm>
            <a:off x="6279300" y="3792492"/>
            <a:ext cx="2179167"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36" name="Text Placeholder 6">
            <a:extLst>
              <a:ext uri="{FF2B5EF4-FFF2-40B4-BE49-F238E27FC236}">
                <a16:creationId xmlns:a16="http://schemas.microsoft.com/office/drawing/2014/main" id="{E4A4EF05-BE56-7E0A-C049-E5F4E857857C}"/>
              </a:ext>
            </a:extLst>
          </p:cNvPr>
          <p:cNvSpPr>
            <a:spLocks noGrp="1"/>
          </p:cNvSpPr>
          <p:nvPr>
            <p:ph type="body" sz="quarter" idx="68" hasCustomPrompt="1"/>
          </p:nvPr>
        </p:nvSpPr>
        <p:spPr>
          <a:xfrm>
            <a:off x="6279300" y="4056790"/>
            <a:ext cx="2179167" cy="1407651"/>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37" name="Text Placeholder 6">
            <a:extLst>
              <a:ext uri="{FF2B5EF4-FFF2-40B4-BE49-F238E27FC236}">
                <a16:creationId xmlns:a16="http://schemas.microsoft.com/office/drawing/2014/main" id="{30017E68-4ACA-0939-7CDA-D37E86BBFCFC}"/>
              </a:ext>
            </a:extLst>
          </p:cNvPr>
          <p:cNvSpPr>
            <a:spLocks noGrp="1"/>
          </p:cNvSpPr>
          <p:nvPr>
            <p:ph type="body" sz="quarter" idx="69" hasCustomPrompt="1"/>
          </p:nvPr>
        </p:nvSpPr>
        <p:spPr>
          <a:xfrm>
            <a:off x="9043520" y="3792492"/>
            <a:ext cx="2179167"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38" name="Text Placeholder 6">
            <a:extLst>
              <a:ext uri="{FF2B5EF4-FFF2-40B4-BE49-F238E27FC236}">
                <a16:creationId xmlns:a16="http://schemas.microsoft.com/office/drawing/2014/main" id="{29B83638-875E-73B6-8A51-B2840F4C78E1}"/>
              </a:ext>
            </a:extLst>
          </p:cNvPr>
          <p:cNvSpPr>
            <a:spLocks noGrp="1"/>
          </p:cNvSpPr>
          <p:nvPr>
            <p:ph type="body" sz="quarter" idx="70" hasCustomPrompt="1"/>
          </p:nvPr>
        </p:nvSpPr>
        <p:spPr>
          <a:xfrm>
            <a:off x="9043520" y="4056790"/>
            <a:ext cx="2179167" cy="1407651"/>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39" name="Ovaal 38">
            <a:extLst>
              <a:ext uri="{FF2B5EF4-FFF2-40B4-BE49-F238E27FC236}">
                <a16:creationId xmlns:a16="http://schemas.microsoft.com/office/drawing/2014/main" id="{6519497E-7D99-2D2A-3791-147DA0C16875}"/>
              </a:ext>
            </a:extLst>
          </p:cNvPr>
          <p:cNvSpPr/>
          <p:nvPr userDrawn="1"/>
        </p:nvSpPr>
        <p:spPr>
          <a:xfrm>
            <a:off x="4257207" y="2998666"/>
            <a:ext cx="621344" cy="6213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Ovaal 39">
            <a:extLst>
              <a:ext uri="{FF2B5EF4-FFF2-40B4-BE49-F238E27FC236}">
                <a16:creationId xmlns:a16="http://schemas.microsoft.com/office/drawing/2014/main" id="{5821E6B5-9006-AA84-835C-88CE25A5ED15}"/>
              </a:ext>
            </a:extLst>
          </p:cNvPr>
          <p:cNvSpPr/>
          <p:nvPr userDrawn="1"/>
        </p:nvSpPr>
        <p:spPr>
          <a:xfrm>
            <a:off x="1529771" y="2998666"/>
            <a:ext cx="621344" cy="6213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Ovaal 40">
            <a:extLst>
              <a:ext uri="{FF2B5EF4-FFF2-40B4-BE49-F238E27FC236}">
                <a16:creationId xmlns:a16="http://schemas.microsoft.com/office/drawing/2014/main" id="{DCEBC548-BC24-FF2E-7D04-ED1E920B801C}"/>
              </a:ext>
            </a:extLst>
          </p:cNvPr>
          <p:cNvSpPr/>
          <p:nvPr userDrawn="1"/>
        </p:nvSpPr>
        <p:spPr>
          <a:xfrm>
            <a:off x="9822431" y="2998666"/>
            <a:ext cx="621344" cy="6213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2" name="Ovaal 41">
            <a:extLst>
              <a:ext uri="{FF2B5EF4-FFF2-40B4-BE49-F238E27FC236}">
                <a16:creationId xmlns:a16="http://schemas.microsoft.com/office/drawing/2014/main" id="{9161B35F-9603-DDD4-D731-938A385DCC7E}"/>
              </a:ext>
            </a:extLst>
          </p:cNvPr>
          <p:cNvSpPr/>
          <p:nvPr userDrawn="1"/>
        </p:nvSpPr>
        <p:spPr>
          <a:xfrm>
            <a:off x="7059594" y="2985607"/>
            <a:ext cx="621344" cy="6213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57433671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Content 20">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DD90C388-3428-650C-A138-B015D2F15B33}"/>
              </a:ext>
            </a:extLst>
          </p:cNvPr>
          <p:cNvSpPr/>
          <p:nvPr userDrawn="1"/>
        </p:nvSpPr>
        <p:spPr>
          <a:xfrm>
            <a:off x="0" y="2671802"/>
            <a:ext cx="12192000" cy="3252368"/>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10982409"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Text Placeholder 6">
            <a:extLst>
              <a:ext uri="{FF2B5EF4-FFF2-40B4-BE49-F238E27FC236}">
                <a16:creationId xmlns:a16="http://schemas.microsoft.com/office/drawing/2014/main" id="{83226E52-1415-A362-D727-44B98ACBB8B4}"/>
              </a:ext>
            </a:extLst>
          </p:cNvPr>
          <p:cNvSpPr>
            <a:spLocks noGrp="1"/>
          </p:cNvSpPr>
          <p:nvPr>
            <p:ph type="body" sz="quarter" idx="36" hasCustomPrompt="1"/>
          </p:nvPr>
        </p:nvSpPr>
        <p:spPr>
          <a:xfrm>
            <a:off x="750860" y="3793433"/>
            <a:ext cx="2179167"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12" name="Text Placeholder 6">
            <a:extLst>
              <a:ext uri="{FF2B5EF4-FFF2-40B4-BE49-F238E27FC236}">
                <a16:creationId xmlns:a16="http://schemas.microsoft.com/office/drawing/2014/main" id="{16375893-8BA9-C78C-B47E-828745D5E701}"/>
              </a:ext>
            </a:extLst>
          </p:cNvPr>
          <p:cNvSpPr>
            <a:spLocks noGrp="1"/>
          </p:cNvSpPr>
          <p:nvPr>
            <p:ph type="body" sz="quarter" idx="64" hasCustomPrompt="1"/>
          </p:nvPr>
        </p:nvSpPr>
        <p:spPr>
          <a:xfrm>
            <a:off x="750860" y="4057732"/>
            <a:ext cx="2179167" cy="1407650"/>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13" name="Text Placeholder 6">
            <a:extLst>
              <a:ext uri="{FF2B5EF4-FFF2-40B4-BE49-F238E27FC236}">
                <a16:creationId xmlns:a16="http://schemas.microsoft.com/office/drawing/2014/main" id="{752B5B67-0A02-E049-93FC-1B1E22F75F55}"/>
              </a:ext>
            </a:extLst>
          </p:cNvPr>
          <p:cNvSpPr>
            <a:spLocks noGrp="1"/>
          </p:cNvSpPr>
          <p:nvPr>
            <p:ph type="body" sz="quarter" idx="65" hasCustomPrompt="1"/>
          </p:nvPr>
        </p:nvSpPr>
        <p:spPr>
          <a:xfrm>
            <a:off x="3515080" y="3793433"/>
            <a:ext cx="2179167"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14" name="Text Placeholder 6">
            <a:extLst>
              <a:ext uri="{FF2B5EF4-FFF2-40B4-BE49-F238E27FC236}">
                <a16:creationId xmlns:a16="http://schemas.microsoft.com/office/drawing/2014/main" id="{7FDBBBFF-C68A-C866-C233-AD52FE993073}"/>
              </a:ext>
            </a:extLst>
          </p:cNvPr>
          <p:cNvSpPr>
            <a:spLocks noGrp="1"/>
          </p:cNvSpPr>
          <p:nvPr>
            <p:ph type="body" sz="quarter" idx="66" hasCustomPrompt="1"/>
          </p:nvPr>
        </p:nvSpPr>
        <p:spPr>
          <a:xfrm>
            <a:off x="3515080" y="4057731"/>
            <a:ext cx="2179167" cy="1407651"/>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15" name="Text Placeholder 6">
            <a:extLst>
              <a:ext uri="{FF2B5EF4-FFF2-40B4-BE49-F238E27FC236}">
                <a16:creationId xmlns:a16="http://schemas.microsoft.com/office/drawing/2014/main" id="{9C435FC3-0D7B-0344-8E80-C4B48F974108}"/>
              </a:ext>
            </a:extLst>
          </p:cNvPr>
          <p:cNvSpPr>
            <a:spLocks noGrp="1"/>
          </p:cNvSpPr>
          <p:nvPr>
            <p:ph type="body" sz="quarter" idx="67" hasCustomPrompt="1"/>
          </p:nvPr>
        </p:nvSpPr>
        <p:spPr>
          <a:xfrm>
            <a:off x="6279300" y="3792492"/>
            <a:ext cx="2179167"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22" name="Text Placeholder 6">
            <a:extLst>
              <a:ext uri="{FF2B5EF4-FFF2-40B4-BE49-F238E27FC236}">
                <a16:creationId xmlns:a16="http://schemas.microsoft.com/office/drawing/2014/main" id="{D920B63A-630F-9667-B3A3-AA6538ABFC79}"/>
              </a:ext>
            </a:extLst>
          </p:cNvPr>
          <p:cNvSpPr>
            <a:spLocks noGrp="1"/>
          </p:cNvSpPr>
          <p:nvPr>
            <p:ph type="body" sz="quarter" idx="68" hasCustomPrompt="1"/>
          </p:nvPr>
        </p:nvSpPr>
        <p:spPr>
          <a:xfrm>
            <a:off x="6279300" y="4056790"/>
            <a:ext cx="2179167" cy="1407651"/>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23" name="Text Placeholder 6">
            <a:extLst>
              <a:ext uri="{FF2B5EF4-FFF2-40B4-BE49-F238E27FC236}">
                <a16:creationId xmlns:a16="http://schemas.microsoft.com/office/drawing/2014/main" id="{FD46F173-9086-AEBA-5D0C-3D8B478E5FEB}"/>
              </a:ext>
            </a:extLst>
          </p:cNvPr>
          <p:cNvSpPr>
            <a:spLocks noGrp="1"/>
          </p:cNvSpPr>
          <p:nvPr>
            <p:ph type="body" sz="quarter" idx="69" hasCustomPrompt="1"/>
          </p:nvPr>
        </p:nvSpPr>
        <p:spPr>
          <a:xfrm>
            <a:off x="9043520" y="3792492"/>
            <a:ext cx="2179167"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24" name="Text Placeholder 6">
            <a:extLst>
              <a:ext uri="{FF2B5EF4-FFF2-40B4-BE49-F238E27FC236}">
                <a16:creationId xmlns:a16="http://schemas.microsoft.com/office/drawing/2014/main" id="{C0C01AB6-2971-09D7-D6B6-36FFFAF92066}"/>
              </a:ext>
            </a:extLst>
          </p:cNvPr>
          <p:cNvSpPr>
            <a:spLocks noGrp="1"/>
          </p:cNvSpPr>
          <p:nvPr>
            <p:ph type="body" sz="quarter" idx="70" hasCustomPrompt="1"/>
          </p:nvPr>
        </p:nvSpPr>
        <p:spPr>
          <a:xfrm>
            <a:off x="9043520" y="4056790"/>
            <a:ext cx="2179167" cy="1407651"/>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endParaRPr lang="en-US"/>
          </a:p>
        </p:txBody>
      </p:sp>
      <p:sp>
        <p:nvSpPr>
          <p:cNvPr id="3" name="Text Placeholder 6">
            <a:extLst>
              <a:ext uri="{FF2B5EF4-FFF2-40B4-BE49-F238E27FC236}">
                <a16:creationId xmlns:a16="http://schemas.microsoft.com/office/drawing/2014/main" id="{E12F7BA8-3C55-189F-4A42-B37D0FC74D39}"/>
              </a:ext>
            </a:extLst>
          </p:cNvPr>
          <p:cNvSpPr>
            <a:spLocks noGrp="1"/>
          </p:cNvSpPr>
          <p:nvPr>
            <p:ph type="body" sz="quarter" idx="71" hasCustomPrompt="1"/>
          </p:nvPr>
        </p:nvSpPr>
        <p:spPr>
          <a:xfrm>
            <a:off x="750859" y="3310875"/>
            <a:ext cx="2179167" cy="473410"/>
          </a:xfrm>
          <a:prstGeom prst="rect">
            <a:avLst/>
          </a:prstGeom>
        </p:spPr>
        <p:txBody>
          <a:bodyPr anchor="t" anchorCtr="0">
            <a:noAutofit/>
          </a:bodyPr>
          <a:lstStyle>
            <a:lvl1pPr marL="0" indent="0" algn="ctr">
              <a:buFontTx/>
              <a:buNone/>
              <a:defRPr lang="en-US" sz="2800" kern="1200" dirty="0" smtClean="0">
                <a:solidFill>
                  <a:srgbClr val="3F64AA"/>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1</a:t>
            </a:r>
          </a:p>
        </p:txBody>
      </p:sp>
      <p:sp>
        <p:nvSpPr>
          <p:cNvPr id="4" name="Text Placeholder 6">
            <a:extLst>
              <a:ext uri="{FF2B5EF4-FFF2-40B4-BE49-F238E27FC236}">
                <a16:creationId xmlns:a16="http://schemas.microsoft.com/office/drawing/2014/main" id="{9E46FADE-4F44-4F48-7717-B4B3432B8640}"/>
              </a:ext>
            </a:extLst>
          </p:cNvPr>
          <p:cNvSpPr>
            <a:spLocks noGrp="1"/>
          </p:cNvSpPr>
          <p:nvPr>
            <p:ph type="body" sz="quarter" idx="72" hasCustomPrompt="1"/>
          </p:nvPr>
        </p:nvSpPr>
        <p:spPr>
          <a:xfrm>
            <a:off x="3515080" y="3319082"/>
            <a:ext cx="2179167" cy="473410"/>
          </a:xfrm>
          <a:prstGeom prst="rect">
            <a:avLst/>
          </a:prstGeom>
        </p:spPr>
        <p:txBody>
          <a:bodyPr anchor="t" anchorCtr="0">
            <a:noAutofit/>
          </a:bodyPr>
          <a:lstStyle>
            <a:lvl1pPr marL="0" indent="0" algn="ctr">
              <a:buFontTx/>
              <a:buNone/>
              <a:defRPr lang="en-US" sz="2800" kern="1200" dirty="0" smtClean="0">
                <a:solidFill>
                  <a:srgbClr val="3F64AA"/>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2</a:t>
            </a:r>
          </a:p>
        </p:txBody>
      </p:sp>
      <p:sp>
        <p:nvSpPr>
          <p:cNvPr id="5" name="Text Placeholder 6">
            <a:extLst>
              <a:ext uri="{FF2B5EF4-FFF2-40B4-BE49-F238E27FC236}">
                <a16:creationId xmlns:a16="http://schemas.microsoft.com/office/drawing/2014/main" id="{6779011D-2233-6D6E-338D-7B0FE5900463}"/>
              </a:ext>
            </a:extLst>
          </p:cNvPr>
          <p:cNvSpPr>
            <a:spLocks noGrp="1"/>
          </p:cNvSpPr>
          <p:nvPr>
            <p:ph type="body" sz="quarter" idx="73" hasCustomPrompt="1"/>
          </p:nvPr>
        </p:nvSpPr>
        <p:spPr>
          <a:xfrm>
            <a:off x="6279300" y="3302668"/>
            <a:ext cx="2179167" cy="473410"/>
          </a:xfrm>
          <a:prstGeom prst="rect">
            <a:avLst/>
          </a:prstGeom>
        </p:spPr>
        <p:txBody>
          <a:bodyPr anchor="t" anchorCtr="0">
            <a:noAutofit/>
          </a:bodyPr>
          <a:lstStyle>
            <a:lvl1pPr marL="0" indent="0" algn="ctr">
              <a:buFontTx/>
              <a:buNone/>
              <a:defRPr lang="en-US" sz="2800" kern="1200" dirty="0" smtClean="0">
                <a:solidFill>
                  <a:srgbClr val="3F64AA"/>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3</a:t>
            </a:r>
          </a:p>
        </p:txBody>
      </p:sp>
      <p:sp>
        <p:nvSpPr>
          <p:cNvPr id="6" name="Text Placeholder 6">
            <a:extLst>
              <a:ext uri="{FF2B5EF4-FFF2-40B4-BE49-F238E27FC236}">
                <a16:creationId xmlns:a16="http://schemas.microsoft.com/office/drawing/2014/main" id="{B87007E2-DB94-E789-7718-D0CF64BE82D6}"/>
              </a:ext>
            </a:extLst>
          </p:cNvPr>
          <p:cNvSpPr>
            <a:spLocks noGrp="1"/>
          </p:cNvSpPr>
          <p:nvPr>
            <p:ph type="body" sz="quarter" idx="74" hasCustomPrompt="1"/>
          </p:nvPr>
        </p:nvSpPr>
        <p:spPr>
          <a:xfrm>
            <a:off x="9043521" y="3310875"/>
            <a:ext cx="2179167" cy="473410"/>
          </a:xfrm>
          <a:prstGeom prst="rect">
            <a:avLst/>
          </a:prstGeom>
        </p:spPr>
        <p:txBody>
          <a:bodyPr anchor="t" anchorCtr="0">
            <a:noAutofit/>
          </a:bodyPr>
          <a:lstStyle>
            <a:lvl1pPr marL="0" indent="0" algn="ctr">
              <a:buFontTx/>
              <a:buNone/>
              <a:defRPr lang="en-US" sz="2800" kern="1200" dirty="0" smtClean="0">
                <a:solidFill>
                  <a:srgbClr val="3F64AA"/>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4</a:t>
            </a:r>
          </a:p>
        </p:txBody>
      </p:sp>
      <p:sp>
        <p:nvSpPr>
          <p:cNvPr id="2" name="Tijdelijke aanduiding voor tekst 3">
            <a:extLst>
              <a:ext uri="{FF2B5EF4-FFF2-40B4-BE49-F238E27FC236}">
                <a16:creationId xmlns:a16="http://schemas.microsoft.com/office/drawing/2014/main" id="{16F0F67A-C286-6849-DD38-7DE84DA6172B}"/>
              </a:ext>
            </a:extLst>
          </p:cNvPr>
          <p:cNvSpPr>
            <a:spLocks noGrp="1"/>
          </p:cNvSpPr>
          <p:nvPr>
            <p:ph type="body" sz="quarter" idx="12" hasCustomPrompt="1"/>
          </p:nvPr>
        </p:nvSpPr>
        <p:spPr>
          <a:xfrm>
            <a:off x="670559" y="1651095"/>
            <a:ext cx="10966495" cy="647262"/>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p:txBody>
      </p:sp>
    </p:spTree>
    <p:extLst>
      <p:ext uri="{BB962C8B-B14F-4D97-AF65-F5344CB8AC3E}">
        <p14:creationId xmlns:p14="http://schemas.microsoft.com/office/powerpoint/2010/main" val="191645388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Content 21">
    <p:spTree>
      <p:nvGrpSpPr>
        <p:cNvPr id="1" name=""/>
        <p:cNvGrpSpPr/>
        <p:nvPr/>
      </p:nvGrpSpPr>
      <p:grpSpPr>
        <a:xfrm>
          <a:off x="0" y="0"/>
          <a:ext cx="0" cy="0"/>
          <a:chOff x="0" y="0"/>
          <a:chExt cx="0" cy="0"/>
        </a:xfrm>
      </p:grpSpPr>
      <p:sp>
        <p:nvSpPr>
          <p:cNvPr id="18" name="Rechthoek 17">
            <a:extLst>
              <a:ext uri="{FF2B5EF4-FFF2-40B4-BE49-F238E27FC236}">
                <a16:creationId xmlns:a16="http://schemas.microsoft.com/office/drawing/2014/main" id="{0391BB81-FE54-8F91-F717-A38C290612F4}"/>
              </a:ext>
            </a:extLst>
          </p:cNvPr>
          <p:cNvSpPr/>
          <p:nvPr userDrawn="1"/>
        </p:nvSpPr>
        <p:spPr>
          <a:xfrm>
            <a:off x="0" y="1664414"/>
            <a:ext cx="12192000" cy="4279702"/>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10982409"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Text Placeholder 6">
            <a:extLst>
              <a:ext uri="{FF2B5EF4-FFF2-40B4-BE49-F238E27FC236}">
                <a16:creationId xmlns:a16="http://schemas.microsoft.com/office/drawing/2014/main" id="{206AA24A-74DA-0FA1-4B6B-1ECF727C6E43}"/>
              </a:ext>
            </a:extLst>
          </p:cNvPr>
          <p:cNvSpPr>
            <a:spLocks noGrp="1"/>
          </p:cNvSpPr>
          <p:nvPr>
            <p:ph type="body" sz="quarter" idx="36" hasCustomPrompt="1"/>
          </p:nvPr>
        </p:nvSpPr>
        <p:spPr>
          <a:xfrm>
            <a:off x="667800" y="2780458"/>
            <a:ext cx="3255466"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54" name="Text Placeholder 6">
            <a:extLst>
              <a:ext uri="{FF2B5EF4-FFF2-40B4-BE49-F238E27FC236}">
                <a16:creationId xmlns:a16="http://schemas.microsoft.com/office/drawing/2014/main" id="{4E566E82-7B38-DBA5-7A7A-F742DC371D8C}"/>
              </a:ext>
            </a:extLst>
          </p:cNvPr>
          <p:cNvSpPr>
            <a:spLocks noGrp="1"/>
          </p:cNvSpPr>
          <p:nvPr>
            <p:ph type="body" sz="quarter" idx="67" hasCustomPrompt="1"/>
          </p:nvPr>
        </p:nvSpPr>
        <p:spPr>
          <a:xfrm>
            <a:off x="667800" y="3044757"/>
            <a:ext cx="3255466" cy="599384"/>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69" name="Text Placeholder 6">
            <a:extLst>
              <a:ext uri="{FF2B5EF4-FFF2-40B4-BE49-F238E27FC236}">
                <a16:creationId xmlns:a16="http://schemas.microsoft.com/office/drawing/2014/main" id="{E951A755-78F8-24B2-58C6-2C75DBA4D895}"/>
              </a:ext>
            </a:extLst>
          </p:cNvPr>
          <p:cNvSpPr>
            <a:spLocks noGrp="1"/>
          </p:cNvSpPr>
          <p:nvPr>
            <p:ph type="body" sz="quarter" idx="81" hasCustomPrompt="1"/>
          </p:nvPr>
        </p:nvSpPr>
        <p:spPr>
          <a:xfrm>
            <a:off x="4321816" y="2773436"/>
            <a:ext cx="3255466"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70" name="Text Placeholder 6">
            <a:extLst>
              <a:ext uri="{FF2B5EF4-FFF2-40B4-BE49-F238E27FC236}">
                <a16:creationId xmlns:a16="http://schemas.microsoft.com/office/drawing/2014/main" id="{823B11DB-AE43-7143-B5A5-6B405C2D483D}"/>
              </a:ext>
            </a:extLst>
          </p:cNvPr>
          <p:cNvSpPr>
            <a:spLocks noGrp="1"/>
          </p:cNvSpPr>
          <p:nvPr>
            <p:ph type="body" sz="quarter" idx="82" hasCustomPrompt="1"/>
          </p:nvPr>
        </p:nvSpPr>
        <p:spPr>
          <a:xfrm>
            <a:off x="4321816" y="3037735"/>
            <a:ext cx="3255466" cy="599384"/>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71" name="Text Placeholder 6">
            <a:extLst>
              <a:ext uri="{FF2B5EF4-FFF2-40B4-BE49-F238E27FC236}">
                <a16:creationId xmlns:a16="http://schemas.microsoft.com/office/drawing/2014/main" id="{C97FB075-F9C6-F95C-6968-CBE7876E6C4C}"/>
              </a:ext>
            </a:extLst>
          </p:cNvPr>
          <p:cNvSpPr>
            <a:spLocks noGrp="1"/>
          </p:cNvSpPr>
          <p:nvPr>
            <p:ph type="body" sz="quarter" idx="83" hasCustomPrompt="1"/>
          </p:nvPr>
        </p:nvSpPr>
        <p:spPr>
          <a:xfrm>
            <a:off x="7975832" y="2766414"/>
            <a:ext cx="3255466"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72" name="Text Placeholder 6">
            <a:extLst>
              <a:ext uri="{FF2B5EF4-FFF2-40B4-BE49-F238E27FC236}">
                <a16:creationId xmlns:a16="http://schemas.microsoft.com/office/drawing/2014/main" id="{A53FA221-CB6C-267F-FBE9-B3715C8B93D2}"/>
              </a:ext>
            </a:extLst>
          </p:cNvPr>
          <p:cNvSpPr>
            <a:spLocks noGrp="1"/>
          </p:cNvSpPr>
          <p:nvPr>
            <p:ph type="body" sz="quarter" idx="84" hasCustomPrompt="1"/>
          </p:nvPr>
        </p:nvSpPr>
        <p:spPr>
          <a:xfrm>
            <a:off x="7975832" y="3030713"/>
            <a:ext cx="3255466" cy="599384"/>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76" name="Text Placeholder 6">
            <a:extLst>
              <a:ext uri="{FF2B5EF4-FFF2-40B4-BE49-F238E27FC236}">
                <a16:creationId xmlns:a16="http://schemas.microsoft.com/office/drawing/2014/main" id="{D5DC6342-A35A-01BA-00A5-7D8C7319DCA0}"/>
              </a:ext>
            </a:extLst>
          </p:cNvPr>
          <p:cNvSpPr>
            <a:spLocks noGrp="1"/>
          </p:cNvSpPr>
          <p:nvPr>
            <p:ph type="body" sz="quarter" idx="88" hasCustomPrompt="1"/>
          </p:nvPr>
        </p:nvSpPr>
        <p:spPr>
          <a:xfrm>
            <a:off x="667800" y="4644466"/>
            <a:ext cx="3255466"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77" name="Text Placeholder 6">
            <a:extLst>
              <a:ext uri="{FF2B5EF4-FFF2-40B4-BE49-F238E27FC236}">
                <a16:creationId xmlns:a16="http://schemas.microsoft.com/office/drawing/2014/main" id="{A48B25C2-5A9F-E4AC-3618-23BDE853EFAF}"/>
              </a:ext>
            </a:extLst>
          </p:cNvPr>
          <p:cNvSpPr>
            <a:spLocks noGrp="1"/>
          </p:cNvSpPr>
          <p:nvPr>
            <p:ph type="body" sz="quarter" idx="89" hasCustomPrompt="1"/>
          </p:nvPr>
        </p:nvSpPr>
        <p:spPr>
          <a:xfrm>
            <a:off x="667800" y="4908765"/>
            <a:ext cx="3255466" cy="599384"/>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78" name="Text Placeholder 6">
            <a:extLst>
              <a:ext uri="{FF2B5EF4-FFF2-40B4-BE49-F238E27FC236}">
                <a16:creationId xmlns:a16="http://schemas.microsoft.com/office/drawing/2014/main" id="{ACDEDF2C-A601-11FA-4682-84DC54D546D8}"/>
              </a:ext>
            </a:extLst>
          </p:cNvPr>
          <p:cNvSpPr>
            <a:spLocks noGrp="1"/>
          </p:cNvSpPr>
          <p:nvPr>
            <p:ph type="body" sz="quarter" idx="90" hasCustomPrompt="1"/>
          </p:nvPr>
        </p:nvSpPr>
        <p:spPr>
          <a:xfrm>
            <a:off x="4321816" y="4637444"/>
            <a:ext cx="3255466"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79" name="Text Placeholder 6">
            <a:extLst>
              <a:ext uri="{FF2B5EF4-FFF2-40B4-BE49-F238E27FC236}">
                <a16:creationId xmlns:a16="http://schemas.microsoft.com/office/drawing/2014/main" id="{53659E77-1D22-7C88-3C26-93680F6BEC2E}"/>
              </a:ext>
            </a:extLst>
          </p:cNvPr>
          <p:cNvSpPr>
            <a:spLocks noGrp="1"/>
          </p:cNvSpPr>
          <p:nvPr>
            <p:ph type="body" sz="quarter" idx="91" hasCustomPrompt="1"/>
          </p:nvPr>
        </p:nvSpPr>
        <p:spPr>
          <a:xfrm>
            <a:off x="4321816" y="4901743"/>
            <a:ext cx="3255466" cy="599384"/>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80" name="Text Placeholder 6">
            <a:extLst>
              <a:ext uri="{FF2B5EF4-FFF2-40B4-BE49-F238E27FC236}">
                <a16:creationId xmlns:a16="http://schemas.microsoft.com/office/drawing/2014/main" id="{268AB9AF-B759-3A9B-81F6-C52E5BF02BF6}"/>
              </a:ext>
            </a:extLst>
          </p:cNvPr>
          <p:cNvSpPr>
            <a:spLocks noGrp="1"/>
          </p:cNvSpPr>
          <p:nvPr>
            <p:ph type="body" sz="quarter" idx="92" hasCustomPrompt="1"/>
          </p:nvPr>
        </p:nvSpPr>
        <p:spPr>
          <a:xfrm>
            <a:off x="7975832" y="4630422"/>
            <a:ext cx="3255466"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81" name="Text Placeholder 6">
            <a:extLst>
              <a:ext uri="{FF2B5EF4-FFF2-40B4-BE49-F238E27FC236}">
                <a16:creationId xmlns:a16="http://schemas.microsoft.com/office/drawing/2014/main" id="{C3B47358-5465-CBFA-B73B-EB6F514E1207}"/>
              </a:ext>
            </a:extLst>
          </p:cNvPr>
          <p:cNvSpPr>
            <a:spLocks noGrp="1"/>
          </p:cNvSpPr>
          <p:nvPr>
            <p:ph type="body" sz="quarter" idx="93" hasCustomPrompt="1"/>
          </p:nvPr>
        </p:nvSpPr>
        <p:spPr>
          <a:xfrm>
            <a:off x="7975832" y="4894721"/>
            <a:ext cx="3255466" cy="599384"/>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2" name="Ovaal 1">
            <a:extLst>
              <a:ext uri="{FF2B5EF4-FFF2-40B4-BE49-F238E27FC236}">
                <a16:creationId xmlns:a16="http://schemas.microsoft.com/office/drawing/2014/main" id="{B64742B0-7C83-9543-0FBA-972CAE6F2ADF}"/>
              </a:ext>
            </a:extLst>
          </p:cNvPr>
          <p:cNvSpPr/>
          <p:nvPr userDrawn="1"/>
        </p:nvSpPr>
        <p:spPr>
          <a:xfrm>
            <a:off x="1959606" y="1986426"/>
            <a:ext cx="621344" cy="6213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Ovaal 2">
            <a:extLst>
              <a:ext uri="{FF2B5EF4-FFF2-40B4-BE49-F238E27FC236}">
                <a16:creationId xmlns:a16="http://schemas.microsoft.com/office/drawing/2014/main" id="{449467F1-9931-CA6A-5EC3-F84D33465A07}"/>
              </a:ext>
            </a:extLst>
          </p:cNvPr>
          <p:cNvSpPr/>
          <p:nvPr userDrawn="1"/>
        </p:nvSpPr>
        <p:spPr>
          <a:xfrm>
            <a:off x="5635845" y="1986426"/>
            <a:ext cx="621344" cy="6213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Ovaal 3">
            <a:extLst>
              <a:ext uri="{FF2B5EF4-FFF2-40B4-BE49-F238E27FC236}">
                <a16:creationId xmlns:a16="http://schemas.microsoft.com/office/drawing/2014/main" id="{0F1E5111-E7A4-3BE0-D6B3-18054073FFC0}"/>
              </a:ext>
            </a:extLst>
          </p:cNvPr>
          <p:cNvSpPr/>
          <p:nvPr userDrawn="1"/>
        </p:nvSpPr>
        <p:spPr>
          <a:xfrm>
            <a:off x="1883461" y="3855826"/>
            <a:ext cx="621344" cy="6213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Ovaal 4">
            <a:extLst>
              <a:ext uri="{FF2B5EF4-FFF2-40B4-BE49-F238E27FC236}">
                <a16:creationId xmlns:a16="http://schemas.microsoft.com/office/drawing/2014/main" id="{2EDB7731-31AF-C29A-CCF3-30FEFA3F69CB}"/>
              </a:ext>
            </a:extLst>
          </p:cNvPr>
          <p:cNvSpPr/>
          <p:nvPr userDrawn="1"/>
        </p:nvSpPr>
        <p:spPr>
          <a:xfrm>
            <a:off x="5635436" y="3855325"/>
            <a:ext cx="621344" cy="6213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Ovaal 5">
            <a:extLst>
              <a:ext uri="{FF2B5EF4-FFF2-40B4-BE49-F238E27FC236}">
                <a16:creationId xmlns:a16="http://schemas.microsoft.com/office/drawing/2014/main" id="{0CC97CE1-7D26-6159-6264-B99F04632027}"/>
              </a:ext>
            </a:extLst>
          </p:cNvPr>
          <p:cNvSpPr/>
          <p:nvPr userDrawn="1"/>
        </p:nvSpPr>
        <p:spPr>
          <a:xfrm>
            <a:off x="9311374" y="1986426"/>
            <a:ext cx="621344" cy="6213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Ovaal 6">
            <a:extLst>
              <a:ext uri="{FF2B5EF4-FFF2-40B4-BE49-F238E27FC236}">
                <a16:creationId xmlns:a16="http://schemas.microsoft.com/office/drawing/2014/main" id="{5E9F46D0-B49F-45AB-B809-4B1C10272CFA}"/>
              </a:ext>
            </a:extLst>
          </p:cNvPr>
          <p:cNvSpPr/>
          <p:nvPr userDrawn="1"/>
        </p:nvSpPr>
        <p:spPr>
          <a:xfrm>
            <a:off x="9310965" y="3855325"/>
            <a:ext cx="621344" cy="62134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0205557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Content 22">
    <p:spTree>
      <p:nvGrpSpPr>
        <p:cNvPr id="1" name=""/>
        <p:cNvGrpSpPr/>
        <p:nvPr/>
      </p:nvGrpSpPr>
      <p:grpSpPr>
        <a:xfrm>
          <a:off x="0" y="0"/>
          <a:ext cx="0" cy="0"/>
          <a:chOff x="0" y="0"/>
          <a:chExt cx="0" cy="0"/>
        </a:xfrm>
      </p:grpSpPr>
      <p:sp>
        <p:nvSpPr>
          <p:cNvPr id="18" name="Rechthoek 17">
            <a:extLst>
              <a:ext uri="{FF2B5EF4-FFF2-40B4-BE49-F238E27FC236}">
                <a16:creationId xmlns:a16="http://schemas.microsoft.com/office/drawing/2014/main" id="{0391BB81-FE54-8F91-F717-A38C290612F4}"/>
              </a:ext>
            </a:extLst>
          </p:cNvPr>
          <p:cNvSpPr/>
          <p:nvPr userDrawn="1"/>
        </p:nvSpPr>
        <p:spPr>
          <a:xfrm>
            <a:off x="0" y="1664414"/>
            <a:ext cx="12192000" cy="4279702"/>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10982409"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Text Placeholder 6">
            <a:extLst>
              <a:ext uri="{FF2B5EF4-FFF2-40B4-BE49-F238E27FC236}">
                <a16:creationId xmlns:a16="http://schemas.microsoft.com/office/drawing/2014/main" id="{206AA24A-74DA-0FA1-4B6B-1ECF727C6E43}"/>
              </a:ext>
            </a:extLst>
          </p:cNvPr>
          <p:cNvSpPr>
            <a:spLocks noGrp="1"/>
          </p:cNvSpPr>
          <p:nvPr>
            <p:ph type="body" sz="quarter" idx="36" hasCustomPrompt="1"/>
          </p:nvPr>
        </p:nvSpPr>
        <p:spPr>
          <a:xfrm>
            <a:off x="667800" y="2759438"/>
            <a:ext cx="3255466"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54" name="Text Placeholder 6">
            <a:extLst>
              <a:ext uri="{FF2B5EF4-FFF2-40B4-BE49-F238E27FC236}">
                <a16:creationId xmlns:a16="http://schemas.microsoft.com/office/drawing/2014/main" id="{4E566E82-7B38-DBA5-7A7A-F742DC371D8C}"/>
              </a:ext>
            </a:extLst>
          </p:cNvPr>
          <p:cNvSpPr>
            <a:spLocks noGrp="1"/>
          </p:cNvSpPr>
          <p:nvPr>
            <p:ph type="body" sz="quarter" idx="67" hasCustomPrompt="1"/>
          </p:nvPr>
        </p:nvSpPr>
        <p:spPr>
          <a:xfrm>
            <a:off x="667800" y="3023737"/>
            <a:ext cx="3255466" cy="599384"/>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69" name="Text Placeholder 6">
            <a:extLst>
              <a:ext uri="{FF2B5EF4-FFF2-40B4-BE49-F238E27FC236}">
                <a16:creationId xmlns:a16="http://schemas.microsoft.com/office/drawing/2014/main" id="{E951A755-78F8-24B2-58C6-2C75DBA4D895}"/>
              </a:ext>
            </a:extLst>
          </p:cNvPr>
          <p:cNvSpPr>
            <a:spLocks noGrp="1"/>
          </p:cNvSpPr>
          <p:nvPr>
            <p:ph type="body" sz="quarter" idx="81" hasCustomPrompt="1"/>
          </p:nvPr>
        </p:nvSpPr>
        <p:spPr>
          <a:xfrm>
            <a:off x="4321816" y="2773436"/>
            <a:ext cx="3255466"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70" name="Text Placeholder 6">
            <a:extLst>
              <a:ext uri="{FF2B5EF4-FFF2-40B4-BE49-F238E27FC236}">
                <a16:creationId xmlns:a16="http://schemas.microsoft.com/office/drawing/2014/main" id="{823B11DB-AE43-7143-B5A5-6B405C2D483D}"/>
              </a:ext>
            </a:extLst>
          </p:cNvPr>
          <p:cNvSpPr>
            <a:spLocks noGrp="1"/>
          </p:cNvSpPr>
          <p:nvPr>
            <p:ph type="body" sz="quarter" idx="82" hasCustomPrompt="1"/>
          </p:nvPr>
        </p:nvSpPr>
        <p:spPr>
          <a:xfrm>
            <a:off x="4321816" y="3037735"/>
            <a:ext cx="3255466" cy="599384"/>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71" name="Text Placeholder 6">
            <a:extLst>
              <a:ext uri="{FF2B5EF4-FFF2-40B4-BE49-F238E27FC236}">
                <a16:creationId xmlns:a16="http://schemas.microsoft.com/office/drawing/2014/main" id="{C97FB075-F9C6-F95C-6968-CBE7876E6C4C}"/>
              </a:ext>
            </a:extLst>
          </p:cNvPr>
          <p:cNvSpPr>
            <a:spLocks noGrp="1"/>
          </p:cNvSpPr>
          <p:nvPr>
            <p:ph type="body" sz="quarter" idx="83" hasCustomPrompt="1"/>
          </p:nvPr>
        </p:nvSpPr>
        <p:spPr>
          <a:xfrm>
            <a:off x="7975832" y="2766414"/>
            <a:ext cx="3255466"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72" name="Text Placeholder 6">
            <a:extLst>
              <a:ext uri="{FF2B5EF4-FFF2-40B4-BE49-F238E27FC236}">
                <a16:creationId xmlns:a16="http://schemas.microsoft.com/office/drawing/2014/main" id="{A53FA221-CB6C-267F-FBE9-B3715C8B93D2}"/>
              </a:ext>
            </a:extLst>
          </p:cNvPr>
          <p:cNvSpPr>
            <a:spLocks noGrp="1"/>
          </p:cNvSpPr>
          <p:nvPr>
            <p:ph type="body" sz="quarter" idx="84" hasCustomPrompt="1"/>
          </p:nvPr>
        </p:nvSpPr>
        <p:spPr>
          <a:xfrm>
            <a:off x="7975832" y="3030713"/>
            <a:ext cx="3255466" cy="599384"/>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76" name="Text Placeholder 6">
            <a:extLst>
              <a:ext uri="{FF2B5EF4-FFF2-40B4-BE49-F238E27FC236}">
                <a16:creationId xmlns:a16="http://schemas.microsoft.com/office/drawing/2014/main" id="{D5DC6342-A35A-01BA-00A5-7D8C7319DCA0}"/>
              </a:ext>
            </a:extLst>
          </p:cNvPr>
          <p:cNvSpPr>
            <a:spLocks noGrp="1"/>
          </p:cNvSpPr>
          <p:nvPr>
            <p:ph type="body" sz="quarter" idx="88" hasCustomPrompt="1"/>
          </p:nvPr>
        </p:nvSpPr>
        <p:spPr>
          <a:xfrm>
            <a:off x="667800" y="4644466"/>
            <a:ext cx="3255466"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77" name="Text Placeholder 6">
            <a:extLst>
              <a:ext uri="{FF2B5EF4-FFF2-40B4-BE49-F238E27FC236}">
                <a16:creationId xmlns:a16="http://schemas.microsoft.com/office/drawing/2014/main" id="{A48B25C2-5A9F-E4AC-3618-23BDE853EFAF}"/>
              </a:ext>
            </a:extLst>
          </p:cNvPr>
          <p:cNvSpPr>
            <a:spLocks noGrp="1"/>
          </p:cNvSpPr>
          <p:nvPr>
            <p:ph type="body" sz="quarter" idx="89" hasCustomPrompt="1"/>
          </p:nvPr>
        </p:nvSpPr>
        <p:spPr>
          <a:xfrm>
            <a:off x="667800" y="4908765"/>
            <a:ext cx="3255466" cy="599384"/>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79" name="Text Placeholder 6">
            <a:extLst>
              <a:ext uri="{FF2B5EF4-FFF2-40B4-BE49-F238E27FC236}">
                <a16:creationId xmlns:a16="http://schemas.microsoft.com/office/drawing/2014/main" id="{53659E77-1D22-7C88-3C26-93680F6BEC2E}"/>
              </a:ext>
            </a:extLst>
          </p:cNvPr>
          <p:cNvSpPr>
            <a:spLocks noGrp="1"/>
          </p:cNvSpPr>
          <p:nvPr>
            <p:ph type="body" sz="quarter" idx="91" hasCustomPrompt="1"/>
          </p:nvPr>
        </p:nvSpPr>
        <p:spPr>
          <a:xfrm>
            <a:off x="4321816" y="4906593"/>
            <a:ext cx="3255466" cy="599384"/>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80" name="Text Placeholder 6">
            <a:extLst>
              <a:ext uri="{FF2B5EF4-FFF2-40B4-BE49-F238E27FC236}">
                <a16:creationId xmlns:a16="http://schemas.microsoft.com/office/drawing/2014/main" id="{268AB9AF-B759-3A9B-81F6-C52E5BF02BF6}"/>
              </a:ext>
            </a:extLst>
          </p:cNvPr>
          <p:cNvSpPr>
            <a:spLocks noGrp="1"/>
          </p:cNvSpPr>
          <p:nvPr>
            <p:ph type="body" sz="quarter" idx="92" hasCustomPrompt="1"/>
          </p:nvPr>
        </p:nvSpPr>
        <p:spPr>
          <a:xfrm>
            <a:off x="7975832" y="4651442"/>
            <a:ext cx="3255466"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
        <p:nvSpPr>
          <p:cNvPr id="81" name="Text Placeholder 6">
            <a:extLst>
              <a:ext uri="{FF2B5EF4-FFF2-40B4-BE49-F238E27FC236}">
                <a16:creationId xmlns:a16="http://schemas.microsoft.com/office/drawing/2014/main" id="{C3B47358-5465-CBFA-B73B-EB6F514E1207}"/>
              </a:ext>
            </a:extLst>
          </p:cNvPr>
          <p:cNvSpPr>
            <a:spLocks noGrp="1"/>
          </p:cNvSpPr>
          <p:nvPr>
            <p:ph type="body" sz="quarter" idx="93" hasCustomPrompt="1"/>
          </p:nvPr>
        </p:nvSpPr>
        <p:spPr>
          <a:xfrm>
            <a:off x="7969769" y="4915741"/>
            <a:ext cx="3255466" cy="599384"/>
          </a:xfrm>
          <a:prstGeom prst="rect">
            <a:avLst/>
          </a:prstGeom>
        </p:spPr>
        <p:txBody>
          <a:bodyPr anchor="t" anchorCtr="0">
            <a:noAutofit/>
          </a:bodyPr>
          <a:lstStyle>
            <a:lvl1pPr marL="0" indent="0" algn="ctr">
              <a:lnSpc>
                <a:spcPct val="150000"/>
              </a:lnSpc>
              <a:buFontTx/>
              <a:buNone/>
              <a:defRPr lang="en-US" sz="1200" kern="1200" dirty="0" smtClean="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a:t>
            </a:r>
          </a:p>
        </p:txBody>
      </p:sp>
      <p:sp>
        <p:nvSpPr>
          <p:cNvPr id="2" name="Text Placeholder 6">
            <a:extLst>
              <a:ext uri="{FF2B5EF4-FFF2-40B4-BE49-F238E27FC236}">
                <a16:creationId xmlns:a16="http://schemas.microsoft.com/office/drawing/2014/main" id="{1AE37A13-E181-FCF3-C539-0C83D642AD56}"/>
              </a:ext>
            </a:extLst>
          </p:cNvPr>
          <p:cNvSpPr>
            <a:spLocks noGrp="1"/>
          </p:cNvSpPr>
          <p:nvPr>
            <p:ph type="body" sz="quarter" idx="94" hasCustomPrompt="1"/>
          </p:nvPr>
        </p:nvSpPr>
        <p:spPr>
          <a:xfrm>
            <a:off x="667801" y="2268708"/>
            <a:ext cx="3255466" cy="473410"/>
          </a:xfrm>
          <a:prstGeom prst="rect">
            <a:avLst/>
          </a:prstGeom>
        </p:spPr>
        <p:txBody>
          <a:bodyPr anchor="t" anchorCtr="0">
            <a:noAutofit/>
          </a:bodyPr>
          <a:lstStyle>
            <a:lvl1pPr marL="0" indent="0" algn="ctr">
              <a:buFontTx/>
              <a:buNone/>
              <a:defRPr lang="en-US" sz="2800" kern="1200" dirty="0" smtClean="0">
                <a:solidFill>
                  <a:srgbClr val="3F64AA"/>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1</a:t>
            </a:r>
          </a:p>
        </p:txBody>
      </p:sp>
      <p:sp>
        <p:nvSpPr>
          <p:cNvPr id="3" name="Text Placeholder 6">
            <a:extLst>
              <a:ext uri="{FF2B5EF4-FFF2-40B4-BE49-F238E27FC236}">
                <a16:creationId xmlns:a16="http://schemas.microsoft.com/office/drawing/2014/main" id="{EA0B0E3D-09E4-E0F4-E833-2FD6232F1D47}"/>
              </a:ext>
            </a:extLst>
          </p:cNvPr>
          <p:cNvSpPr>
            <a:spLocks noGrp="1"/>
          </p:cNvSpPr>
          <p:nvPr>
            <p:ph type="body" sz="quarter" idx="95" hasCustomPrompt="1"/>
          </p:nvPr>
        </p:nvSpPr>
        <p:spPr>
          <a:xfrm>
            <a:off x="4321817" y="2281845"/>
            <a:ext cx="3255466" cy="473410"/>
          </a:xfrm>
          <a:prstGeom prst="rect">
            <a:avLst/>
          </a:prstGeom>
        </p:spPr>
        <p:txBody>
          <a:bodyPr anchor="t" anchorCtr="0">
            <a:noAutofit/>
          </a:bodyPr>
          <a:lstStyle>
            <a:lvl1pPr marL="0" indent="0" algn="ctr">
              <a:buFontTx/>
              <a:buNone/>
              <a:defRPr lang="en-US" sz="2800" kern="1200" dirty="0" smtClean="0">
                <a:solidFill>
                  <a:srgbClr val="3F64AA"/>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2</a:t>
            </a:r>
          </a:p>
        </p:txBody>
      </p:sp>
      <p:sp>
        <p:nvSpPr>
          <p:cNvPr id="4" name="Text Placeholder 6">
            <a:extLst>
              <a:ext uri="{FF2B5EF4-FFF2-40B4-BE49-F238E27FC236}">
                <a16:creationId xmlns:a16="http://schemas.microsoft.com/office/drawing/2014/main" id="{FD7C0B8C-38A3-EABB-EE78-56FB78750D6B}"/>
              </a:ext>
            </a:extLst>
          </p:cNvPr>
          <p:cNvSpPr>
            <a:spLocks noGrp="1"/>
          </p:cNvSpPr>
          <p:nvPr>
            <p:ph type="body" sz="quarter" idx="96" hasCustomPrompt="1"/>
          </p:nvPr>
        </p:nvSpPr>
        <p:spPr>
          <a:xfrm>
            <a:off x="7969768" y="2281845"/>
            <a:ext cx="3255467" cy="473410"/>
          </a:xfrm>
          <a:prstGeom prst="rect">
            <a:avLst/>
          </a:prstGeom>
        </p:spPr>
        <p:txBody>
          <a:bodyPr anchor="t" anchorCtr="0">
            <a:noAutofit/>
          </a:bodyPr>
          <a:lstStyle>
            <a:lvl1pPr marL="0" indent="0" algn="ctr">
              <a:buFontTx/>
              <a:buNone/>
              <a:defRPr lang="en-US" sz="2800" kern="1200" dirty="0" smtClean="0">
                <a:solidFill>
                  <a:srgbClr val="3F64AA"/>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3</a:t>
            </a:r>
          </a:p>
        </p:txBody>
      </p:sp>
      <p:sp>
        <p:nvSpPr>
          <p:cNvPr id="5" name="Text Placeholder 6">
            <a:extLst>
              <a:ext uri="{FF2B5EF4-FFF2-40B4-BE49-F238E27FC236}">
                <a16:creationId xmlns:a16="http://schemas.microsoft.com/office/drawing/2014/main" id="{15734834-8D86-7124-CE4F-5E3E3ADEA6FD}"/>
              </a:ext>
            </a:extLst>
          </p:cNvPr>
          <p:cNvSpPr>
            <a:spLocks noGrp="1"/>
          </p:cNvSpPr>
          <p:nvPr>
            <p:ph type="body" sz="quarter" idx="97" hasCustomPrompt="1"/>
          </p:nvPr>
        </p:nvSpPr>
        <p:spPr>
          <a:xfrm>
            <a:off x="667801" y="4164274"/>
            <a:ext cx="3255466" cy="473410"/>
          </a:xfrm>
          <a:prstGeom prst="rect">
            <a:avLst/>
          </a:prstGeom>
        </p:spPr>
        <p:txBody>
          <a:bodyPr anchor="t" anchorCtr="0">
            <a:noAutofit/>
          </a:bodyPr>
          <a:lstStyle>
            <a:lvl1pPr marL="0" indent="0" algn="ctr">
              <a:buFontTx/>
              <a:buNone/>
              <a:defRPr lang="en-US" sz="2800" kern="1200" dirty="0" smtClean="0">
                <a:solidFill>
                  <a:srgbClr val="3F64AA"/>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4</a:t>
            </a:r>
          </a:p>
        </p:txBody>
      </p:sp>
      <p:sp>
        <p:nvSpPr>
          <p:cNvPr id="6" name="Text Placeholder 6">
            <a:extLst>
              <a:ext uri="{FF2B5EF4-FFF2-40B4-BE49-F238E27FC236}">
                <a16:creationId xmlns:a16="http://schemas.microsoft.com/office/drawing/2014/main" id="{C0B725E3-C5C1-E31C-8264-C715620629F6}"/>
              </a:ext>
            </a:extLst>
          </p:cNvPr>
          <p:cNvSpPr>
            <a:spLocks noGrp="1"/>
          </p:cNvSpPr>
          <p:nvPr>
            <p:ph type="body" sz="quarter" idx="98" hasCustomPrompt="1"/>
          </p:nvPr>
        </p:nvSpPr>
        <p:spPr>
          <a:xfrm>
            <a:off x="4321817" y="4166901"/>
            <a:ext cx="3255466" cy="473410"/>
          </a:xfrm>
          <a:prstGeom prst="rect">
            <a:avLst/>
          </a:prstGeom>
        </p:spPr>
        <p:txBody>
          <a:bodyPr anchor="t" anchorCtr="0">
            <a:noAutofit/>
          </a:bodyPr>
          <a:lstStyle>
            <a:lvl1pPr marL="0" indent="0" algn="ctr">
              <a:buFontTx/>
              <a:buNone/>
              <a:defRPr lang="en-US" sz="2800" kern="1200" dirty="0" smtClean="0">
                <a:solidFill>
                  <a:srgbClr val="3F64AA"/>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5</a:t>
            </a:r>
          </a:p>
        </p:txBody>
      </p:sp>
      <p:sp>
        <p:nvSpPr>
          <p:cNvPr id="7" name="Text Placeholder 6">
            <a:extLst>
              <a:ext uri="{FF2B5EF4-FFF2-40B4-BE49-F238E27FC236}">
                <a16:creationId xmlns:a16="http://schemas.microsoft.com/office/drawing/2014/main" id="{6813122E-E0C3-027B-CB20-661D63E6844F}"/>
              </a:ext>
            </a:extLst>
          </p:cNvPr>
          <p:cNvSpPr>
            <a:spLocks noGrp="1"/>
          </p:cNvSpPr>
          <p:nvPr>
            <p:ph type="body" sz="quarter" idx="99" hasCustomPrompt="1"/>
          </p:nvPr>
        </p:nvSpPr>
        <p:spPr>
          <a:xfrm>
            <a:off x="7969768" y="4166901"/>
            <a:ext cx="3255467" cy="473410"/>
          </a:xfrm>
          <a:prstGeom prst="rect">
            <a:avLst/>
          </a:prstGeom>
        </p:spPr>
        <p:txBody>
          <a:bodyPr anchor="t" anchorCtr="0">
            <a:noAutofit/>
          </a:bodyPr>
          <a:lstStyle>
            <a:lvl1pPr marL="0" indent="0" algn="ctr">
              <a:buFontTx/>
              <a:buNone/>
              <a:defRPr lang="en-US" sz="2800" kern="1200" dirty="0" smtClean="0">
                <a:solidFill>
                  <a:srgbClr val="3F64AA"/>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6</a:t>
            </a:r>
          </a:p>
        </p:txBody>
      </p:sp>
      <p:sp>
        <p:nvSpPr>
          <p:cNvPr id="8" name="Text Placeholder 6">
            <a:extLst>
              <a:ext uri="{FF2B5EF4-FFF2-40B4-BE49-F238E27FC236}">
                <a16:creationId xmlns:a16="http://schemas.microsoft.com/office/drawing/2014/main" id="{F7280D4B-ADDB-14EF-8741-E0C61F4D465E}"/>
              </a:ext>
            </a:extLst>
          </p:cNvPr>
          <p:cNvSpPr>
            <a:spLocks noGrp="1"/>
          </p:cNvSpPr>
          <p:nvPr>
            <p:ph type="body" sz="quarter" idx="100" hasCustomPrompt="1"/>
          </p:nvPr>
        </p:nvSpPr>
        <p:spPr>
          <a:xfrm>
            <a:off x="4325400" y="4644466"/>
            <a:ext cx="3255466" cy="255151"/>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This is a title</a:t>
            </a:r>
          </a:p>
        </p:txBody>
      </p:sp>
    </p:spTree>
    <p:extLst>
      <p:ext uri="{BB962C8B-B14F-4D97-AF65-F5344CB8AC3E}">
        <p14:creationId xmlns:p14="http://schemas.microsoft.com/office/powerpoint/2010/main" val="92928434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Content 23">
    <p:spTree>
      <p:nvGrpSpPr>
        <p:cNvPr id="1" name=""/>
        <p:cNvGrpSpPr/>
        <p:nvPr/>
      </p:nvGrpSpPr>
      <p:grpSpPr>
        <a:xfrm>
          <a:off x="0" y="0"/>
          <a:ext cx="0" cy="0"/>
          <a:chOff x="0" y="0"/>
          <a:chExt cx="0" cy="0"/>
        </a:xfrm>
      </p:grpSpPr>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10982409"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3430228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Inhoud met groen tekstk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5" y="1476375"/>
            <a:ext cx="5330825" cy="398145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18" name="Text Placeholder 12">
            <a:extLst>
              <a:ext uri="{FF2B5EF4-FFF2-40B4-BE49-F238E27FC236}">
                <a16:creationId xmlns:a16="http://schemas.microsoft.com/office/drawing/2014/main" id="{25A166B4-18F6-436E-8167-1C56D0FFDF1B}"/>
              </a:ext>
            </a:extLst>
          </p:cNvPr>
          <p:cNvSpPr>
            <a:spLocks noGrp="1"/>
          </p:cNvSpPr>
          <p:nvPr>
            <p:ph type="body" sz="quarter" idx="12" hasCustomPrompt="1"/>
          </p:nvPr>
        </p:nvSpPr>
        <p:spPr>
          <a:xfrm>
            <a:off x="6242050"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3" name="Slide Number Placeholder 2">
            <a:extLst>
              <a:ext uri="{FF2B5EF4-FFF2-40B4-BE49-F238E27FC236}">
                <a16:creationId xmlns:a16="http://schemas.microsoft.com/office/drawing/2014/main" id="{51091E67-127E-4273-8BDF-C6209C5147FA}"/>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14" name="Group 13">
            <a:extLst>
              <a:ext uri="{FF2B5EF4-FFF2-40B4-BE49-F238E27FC236}">
                <a16:creationId xmlns:a16="http://schemas.microsoft.com/office/drawing/2014/main" id="{9DA0E0F7-D499-4B94-8F9A-7BFC1D63DAEC}"/>
              </a:ext>
            </a:extLst>
          </p:cNvPr>
          <p:cNvGrpSpPr/>
          <p:nvPr userDrawn="1"/>
        </p:nvGrpSpPr>
        <p:grpSpPr>
          <a:xfrm>
            <a:off x="-2463800" y="0"/>
            <a:ext cx="2329217" cy="3010976"/>
            <a:chOff x="-2463800" y="0"/>
            <a:chExt cx="2329217" cy="3010976"/>
          </a:xfrm>
        </p:grpSpPr>
        <p:sp>
          <p:nvSpPr>
            <p:cNvPr id="16" name="Rectangle 106">
              <a:extLst>
                <a:ext uri="{FF2B5EF4-FFF2-40B4-BE49-F238E27FC236}">
                  <a16:creationId xmlns:a16="http://schemas.microsoft.com/office/drawing/2014/main" id="{321236EF-975A-46C4-AA12-0C44C29F6BDD}"/>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7" name="Group 16">
              <a:extLst>
                <a:ext uri="{FF2B5EF4-FFF2-40B4-BE49-F238E27FC236}">
                  <a16:creationId xmlns:a16="http://schemas.microsoft.com/office/drawing/2014/main" id="{D08C2BFE-75F3-46C4-9D9C-DCB6D2614473}"/>
                </a:ext>
              </a:extLst>
            </p:cNvPr>
            <p:cNvGrpSpPr/>
            <p:nvPr userDrawn="1"/>
          </p:nvGrpSpPr>
          <p:grpSpPr>
            <a:xfrm>
              <a:off x="-2318863" y="1175951"/>
              <a:ext cx="1847751" cy="535742"/>
              <a:chOff x="-2108199" y="2679700"/>
              <a:chExt cx="2091530" cy="606424"/>
            </a:xfrm>
          </p:grpSpPr>
          <p:grpSp>
            <p:nvGrpSpPr>
              <p:cNvPr id="19" name="Group 18">
                <a:extLst>
                  <a:ext uri="{FF2B5EF4-FFF2-40B4-BE49-F238E27FC236}">
                    <a16:creationId xmlns:a16="http://schemas.microsoft.com/office/drawing/2014/main" id="{5D79F3AC-D1E4-4A0C-9A36-E9E38C4D0E29}"/>
                  </a:ext>
                </a:extLst>
              </p:cNvPr>
              <p:cNvGrpSpPr/>
              <p:nvPr userDrawn="1"/>
            </p:nvGrpSpPr>
            <p:grpSpPr>
              <a:xfrm>
                <a:off x="-2108199" y="2679700"/>
                <a:ext cx="2091530" cy="606424"/>
                <a:chOff x="-2108199" y="2679700"/>
                <a:chExt cx="2091530" cy="606424"/>
              </a:xfrm>
            </p:grpSpPr>
            <p:pic>
              <p:nvPicPr>
                <p:cNvPr id="21" name="Picture 20">
                  <a:extLst>
                    <a:ext uri="{FF2B5EF4-FFF2-40B4-BE49-F238E27FC236}">
                      <a16:creationId xmlns:a16="http://schemas.microsoft.com/office/drawing/2014/main" id="{92687021-FB6E-4AC2-B72A-9565FCE35699}"/>
                    </a:ext>
                  </a:extLst>
                </p:cNvPr>
                <p:cNvPicPr>
                  <a:picLocks noChangeAspect="1"/>
                </p:cNvPicPr>
                <p:nvPr userDrawn="1"/>
              </p:nvPicPr>
              <p:blipFill rotWithShape="1">
                <a:blip r:embed="rId3"/>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2" name="Rectangle 21">
                  <a:extLst>
                    <a:ext uri="{FF2B5EF4-FFF2-40B4-BE49-F238E27FC236}">
                      <a16:creationId xmlns:a16="http://schemas.microsoft.com/office/drawing/2014/main" id="{A1C1C8F5-1060-43BB-B2C7-D4506626F7D5}"/>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0" name="Graphic 19" descr="Close with solid fill">
                <a:extLst>
                  <a:ext uri="{FF2B5EF4-FFF2-40B4-BE49-F238E27FC236}">
                    <a16:creationId xmlns:a16="http://schemas.microsoft.com/office/drawing/2014/main" id="{334D284C-C75B-4F69-874D-D038C9624830}"/>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
        <p:nvSpPr>
          <p:cNvPr id="30" name="Rectangle 106">
            <a:extLst>
              <a:ext uri="{FF2B5EF4-FFF2-40B4-BE49-F238E27FC236}">
                <a16:creationId xmlns:a16="http://schemas.microsoft.com/office/drawing/2014/main" id="{A5838C33-6DBA-4D17-87A7-6B0E43B8A9C4}"/>
              </a:ext>
            </a:extLst>
          </p:cNvPr>
          <p:cNvSpPr>
            <a:spLocks noChangeArrowheads="1"/>
          </p:cNvSpPr>
          <p:nvPr userDrawn="1"/>
        </p:nvSpPr>
        <p:spPr bwMode="gray">
          <a:xfrm>
            <a:off x="12326583" y="0"/>
            <a:ext cx="2329217" cy="116431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Make a text box bigger/smaller</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By pulling the circles/blocks around the text area you can make the text area larger and/or smaller. </a:t>
            </a:r>
          </a:p>
        </p:txBody>
      </p:sp>
    </p:spTree>
    <p:extLst>
      <p:ext uri="{BB962C8B-B14F-4D97-AF65-F5344CB8AC3E}">
        <p14:creationId xmlns:p14="http://schemas.microsoft.com/office/powerpoint/2010/main" val="195444738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Content 24">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144624-974B-88C4-7757-FDED4C715EDC}"/>
              </a:ext>
            </a:extLst>
          </p:cNvPr>
          <p:cNvSpPr/>
          <p:nvPr userDrawn="1"/>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10982409" cy="548186"/>
          </a:xfrm>
          <a:prstGeom prst="rect">
            <a:avLst/>
          </a:prstGeom>
        </p:spPr>
        <p:txBody>
          <a:bodyPr anchor="t">
            <a:noAutofit/>
          </a:bodyPr>
          <a:lstStyle>
            <a:lvl1pPr algn="l">
              <a:lnSpc>
                <a:spcPct val="100000"/>
              </a:lnSpc>
              <a:defRPr sz="3200" cap="none">
                <a:solidFill>
                  <a:schemeClr val="bg1"/>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10">
            <a:extLst>
              <a:ext uri="{FF2B5EF4-FFF2-40B4-BE49-F238E27FC236}">
                <a16:creationId xmlns:a16="http://schemas.microsoft.com/office/drawing/2014/main" id="{92FCE99E-DD72-D6B6-C7B5-5A1D61FF58B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347945" y="6300866"/>
            <a:ext cx="1289109" cy="185002"/>
          </a:xfrm>
          <a:prstGeom prst="rect">
            <a:avLst/>
          </a:prstGeom>
        </p:spPr>
      </p:pic>
    </p:spTree>
    <p:extLst>
      <p:ext uri="{BB962C8B-B14F-4D97-AF65-F5344CB8AC3E}">
        <p14:creationId xmlns:p14="http://schemas.microsoft.com/office/powerpoint/2010/main" val="39154960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Data">
    <p:spTree>
      <p:nvGrpSpPr>
        <p:cNvPr id="1" name=""/>
        <p:cNvGrpSpPr/>
        <p:nvPr/>
      </p:nvGrpSpPr>
      <p:grpSpPr>
        <a:xfrm>
          <a:off x="0" y="0"/>
          <a:ext cx="0" cy="0"/>
          <a:chOff x="0" y="0"/>
          <a:chExt cx="0" cy="0"/>
        </a:xfrm>
      </p:grpSpPr>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60" y="602593"/>
            <a:ext cx="4111647" cy="1021493"/>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title of a data analysis</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31666" y="1696955"/>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ekstvak 1">
            <a:extLst>
              <a:ext uri="{FF2B5EF4-FFF2-40B4-BE49-F238E27FC236}">
                <a16:creationId xmlns:a16="http://schemas.microsoft.com/office/drawing/2014/main" id="{F3FD566E-0429-EDCC-C671-CA61C6DF5B55}"/>
              </a:ext>
            </a:extLst>
          </p:cNvPr>
          <p:cNvSpPr txBox="1"/>
          <p:nvPr userDrawn="1"/>
        </p:nvSpPr>
        <p:spPr>
          <a:xfrm>
            <a:off x="6096000" y="1624086"/>
            <a:ext cx="4858648" cy="3936847"/>
          </a:xfrm>
          <a:prstGeom prst="rect">
            <a:avLst/>
          </a:prstGeom>
          <a:noFill/>
        </p:spPr>
        <p:txBody>
          <a:bodyPr wrap="square" rtlCol="0">
            <a:spAutoFit/>
          </a:bodyPr>
          <a:lstStyle/>
          <a:p>
            <a:pPr>
              <a:lnSpc>
                <a:spcPct val="150000"/>
              </a:lnSpc>
            </a:pPr>
            <a:r>
              <a:rPr lang="nl-NL" sz="1400" err="1">
                <a:solidFill>
                  <a:schemeClr val="tx1"/>
                </a:solidFill>
                <a:latin typeface="Manrope Light" pitchFamily="2" charset="0"/>
              </a:rPr>
              <a:t>Totam</a:t>
            </a:r>
            <a:r>
              <a:rPr lang="nl-NL" sz="1400">
                <a:solidFill>
                  <a:schemeClr val="tx1"/>
                </a:solidFill>
                <a:latin typeface="Manrope Light" pitchFamily="2" charset="0"/>
              </a:rPr>
              <a:t> rem </a:t>
            </a:r>
            <a:r>
              <a:rPr lang="nl-NL" sz="1400" err="1">
                <a:solidFill>
                  <a:schemeClr val="tx1"/>
                </a:solidFill>
                <a:latin typeface="Manrope Light" pitchFamily="2" charset="0"/>
              </a:rPr>
              <a:t>aperiam</a:t>
            </a:r>
            <a:r>
              <a:rPr lang="nl-NL" sz="1400">
                <a:solidFill>
                  <a:schemeClr val="tx1"/>
                </a:solidFill>
                <a:latin typeface="Manrope Light" pitchFamily="2" charset="0"/>
              </a:rPr>
              <a:t>, </a:t>
            </a:r>
            <a:r>
              <a:rPr lang="nl-NL" sz="1400" err="1">
                <a:solidFill>
                  <a:schemeClr val="tx1"/>
                </a:solidFill>
                <a:latin typeface="Manrope Light" pitchFamily="2" charset="0"/>
              </a:rPr>
              <a:t>eaque</a:t>
            </a:r>
            <a:r>
              <a:rPr lang="nl-NL" sz="1400">
                <a:solidFill>
                  <a:schemeClr val="tx1"/>
                </a:solidFill>
                <a:latin typeface="Manrope Light" pitchFamily="2" charset="0"/>
              </a:rPr>
              <a:t> </a:t>
            </a:r>
            <a:r>
              <a:rPr lang="nl-NL" sz="1400" err="1">
                <a:solidFill>
                  <a:schemeClr val="tx1"/>
                </a:solidFill>
                <a:latin typeface="Manrope Light" pitchFamily="2" charset="0"/>
              </a:rPr>
              <a:t>ipsa</a:t>
            </a:r>
            <a:r>
              <a:rPr lang="nl-NL" sz="1400">
                <a:solidFill>
                  <a:schemeClr val="tx1"/>
                </a:solidFill>
                <a:latin typeface="Manrope Light" pitchFamily="2" charset="0"/>
              </a:rPr>
              <a:t> </a:t>
            </a:r>
            <a:r>
              <a:rPr lang="nl-NL" sz="1400" err="1">
                <a:solidFill>
                  <a:schemeClr val="tx1"/>
                </a:solidFill>
                <a:latin typeface="Manrope Light" pitchFamily="2" charset="0"/>
              </a:rPr>
              <a:t>quae</a:t>
            </a:r>
            <a:r>
              <a:rPr lang="nl-NL" sz="1400">
                <a:solidFill>
                  <a:schemeClr val="tx1"/>
                </a:solidFill>
                <a:latin typeface="Manrope Light" pitchFamily="2" charset="0"/>
              </a:rPr>
              <a:t> </a:t>
            </a:r>
            <a:r>
              <a:rPr lang="nl-NL" sz="1400" err="1">
                <a:solidFill>
                  <a:schemeClr val="tx1"/>
                </a:solidFill>
                <a:latin typeface="Manrope Light" pitchFamily="2" charset="0"/>
              </a:rPr>
              <a:t>ab</a:t>
            </a:r>
            <a:r>
              <a:rPr lang="nl-NL" sz="1400">
                <a:solidFill>
                  <a:schemeClr val="tx1"/>
                </a:solidFill>
                <a:latin typeface="Manrope Light" pitchFamily="2" charset="0"/>
              </a:rPr>
              <a:t> </a:t>
            </a:r>
            <a:r>
              <a:rPr lang="nl-NL" sz="1400" err="1">
                <a:solidFill>
                  <a:schemeClr val="tx1"/>
                </a:solidFill>
                <a:latin typeface="Manrope Light" pitchFamily="2" charset="0"/>
              </a:rPr>
              <a:t>illo</a:t>
            </a:r>
            <a:r>
              <a:rPr lang="nl-NL" sz="1400">
                <a:solidFill>
                  <a:schemeClr val="tx1"/>
                </a:solidFill>
                <a:latin typeface="Manrope Light" pitchFamily="2" charset="0"/>
              </a:rPr>
              <a:t> </a:t>
            </a:r>
            <a:r>
              <a:rPr lang="nl-NL" sz="1400" err="1">
                <a:solidFill>
                  <a:schemeClr val="tx1"/>
                </a:solidFill>
                <a:latin typeface="Manrope Light" pitchFamily="2" charset="0"/>
              </a:rPr>
              <a:t>inventore</a:t>
            </a:r>
            <a:r>
              <a:rPr lang="nl-NL" sz="1400">
                <a:solidFill>
                  <a:schemeClr val="tx1"/>
                </a:solidFill>
                <a:latin typeface="Manrope Light" pitchFamily="2" charset="0"/>
              </a:rPr>
              <a:t> </a:t>
            </a:r>
            <a:r>
              <a:rPr lang="nl-NL" sz="1400" err="1">
                <a:solidFill>
                  <a:schemeClr val="tx1"/>
                </a:solidFill>
                <a:latin typeface="Manrope Light" pitchFamily="2" charset="0"/>
              </a:rPr>
              <a:t>veritatis</a:t>
            </a:r>
            <a:r>
              <a:rPr lang="nl-NL" sz="1400">
                <a:solidFill>
                  <a:schemeClr val="tx1"/>
                </a:solidFill>
                <a:latin typeface="Manrope Light" pitchFamily="2" charset="0"/>
              </a:rPr>
              <a:t> et quasi </a:t>
            </a:r>
            <a:r>
              <a:rPr lang="nl-NL" sz="1400" err="1">
                <a:solidFill>
                  <a:schemeClr val="tx1"/>
                </a:solidFill>
                <a:latin typeface="Manrope Light" pitchFamily="2" charset="0"/>
              </a:rPr>
              <a:t>architecto</a:t>
            </a:r>
            <a:r>
              <a:rPr lang="nl-NL" sz="1400">
                <a:solidFill>
                  <a:schemeClr val="tx1"/>
                </a:solidFill>
                <a:latin typeface="Manrope Light" pitchFamily="2" charset="0"/>
              </a:rPr>
              <a:t> </a:t>
            </a:r>
            <a:r>
              <a:rPr lang="nl-NL" sz="1400" err="1">
                <a:solidFill>
                  <a:schemeClr val="tx1"/>
                </a:solidFill>
                <a:latin typeface="Manrope Light" pitchFamily="2" charset="0"/>
              </a:rPr>
              <a:t>beatae</a:t>
            </a:r>
            <a:r>
              <a:rPr lang="nl-NL" sz="1400">
                <a:solidFill>
                  <a:schemeClr val="tx1"/>
                </a:solidFill>
                <a:latin typeface="Manrope Light" pitchFamily="2" charset="0"/>
              </a:rPr>
              <a:t> vitae </a:t>
            </a:r>
            <a:r>
              <a:rPr lang="nl-NL" sz="1400" err="1">
                <a:solidFill>
                  <a:schemeClr val="tx1"/>
                </a:solidFill>
                <a:latin typeface="Manrope Light" pitchFamily="2" charset="0"/>
              </a:rPr>
              <a:t>dicta</a:t>
            </a:r>
            <a:r>
              <a:rPr lang="nl-NL" sz="1400">
                <a:solidFill>
                  <a:schemeClr val="tx1"/>
                </a:solidFill>
                <a:latin typeface="Manrope Light" pitchFamily="2" charset="0"/>
              </a:rPr>
              <a:t> </a:t>
            </a:r>
            <a:r>
              <a:rPr lang="nl-NL" sz="1400" err="1">
                <a:solidFill>
                  <a:schemeClr val="tx1"/>
                </a:solidFill>
                <a:latin typeface="Manrope Light" pitchFamily="2" charset="0"/>
              </a:rPr>
              <a:t>sunt</a:t>
            </a:r>
            <a:r>
              <a:rPr lang="nl-NL" sz="1400">
                <a:solidFill>
                  <a:schemeClr val="tx1"/>
                </a:solidFill>
                <a:latin typeface="Manrope Light" pitchFamily="2" charset="0"/>
              </a:rPr>
              <a:t> </a:t>
            </a:r>
            <a:r>
              <a:rPr lang="nl-NL" sz="1400" err="1">
                <a:solidFill>
                  <a:schemeClr val="tx1"/>
                </a:solidFill>
                <a:latin typeface="Manrope Light" pitchFamily="2" charset="0"/>
              </a:rPr>
              <a:t>explicabo</a:t>
            </a:r>
            <a:r>
              <a:rPr lang="nl-NL" sz="1400">
                <a:solidFill>
                  <a:schemeClr val="tx1"/>
                </a:solidFill>
                <a:latin typeface="Manrope Light" pitchFamily="2" charset="0"/>
              </a:rPr>
              <a:t>. Nemo </a:t>
            </a:r>
            <a:r>
              <a:rPr lang="nl-NL" sz="1400" err="1">
                <a:solidFill>
                  <a:schemeClr val="tx1"/>
                </a:solidFill>
                <a:latin typeface="Manrope Light" pitchFamily="2" charset="0"/>
              </a:rPr>
              <a:t>enim</a:t>
            </a:r>
            <a:r>
              <a:rPr lang="nl-NL" sz="1400">
                <a:solidFill>
                  <a:schemeClr val="tx1"/>
                </a:solidFill>
                <a:latin typeface="Manrope Light" pitchFamily="2" charset="0"/>
              </a:rPr>
              <a:t> </a:t>
            </a:r>
            <a:r>
              <a:rPr lang="nl-NL" sz="1400" err="1">
                <a:solidFill>
                  <a:schemeClr val="tx1"/>
                </a:solidFill>
                <a:latin typeface="Manrope Light" pitchFamily="2" charset="0"/>
              </a:rPr>
              <a:t>ipsam</a:t>
            </a:r>
            <a:r>
              <a:rPr lang="nl-NL" sz="1400">
                <a:solidFill>
                  <a:schemeClr val="tx1"/>
                </a:solidFill>
                <a:latin typeface="Manrope Light" pitchFamily="2" charset="0"/>
              </a:rPr>
              <a:t> </a:t>
            </a:r>
            <a:r>
              <a:rPr lang="nl-NL" sz="1400" err="1">
                <a:solidFill>
                  <a:schemeClr val="tx1"/>
                </a:solidFill>
                <a:latin typeface="Manrope Light" pitchFamily="2" charset="0"/>
              </a:rPr>
              <a:t>voluptatem</a:t>
            </a:r>
            <a:r>
              <a:rPr lang="nl-NL" sz="1400">
                <a:solidFill>
                  <a:schemeClr val="tx1"/>
                </a:solidFill>
                <a:latin typeface="Manrope Light" pitchFamily="2" charset="0"/>
              </a:rPr>
              <a:t> </a:t>
            </a:r>
            <a:r>
              <a:rPr lang="nl-NL" sz="1400" err="1">
                <a:solidFill>
                  <a:schemeClr val="tx1"/>
                </a:solidFill>
                <a:latin typeface="Manrope Light" pitchFamily="2" charset="0"/>
              </a:rPr>
              <a:t>quia</a:t>
            </a:r>
            <a:r>
              <a:rPr lang="nl-NL" sz="1400">
                <a:solidFill>
                  <a:schemeClr val="tx1"/>
                </a:solidFill>
                <a:latin typeface="Manrope Light" pitchFamily="2" charset="0"/>
              </a:rPr>
              <a:t> </a:t>
            </a:r>
            <a:r>
              <a:rPr lang="nl-NL" sz="1400" err="1">
                <a:solidFill>
                  <a:schemeClr val="tx1"/>
                </a:solidFill>
                <a:latin typeface="Manrope Light" pitchFamily="2" charset="0"/>
              </a:rPr>
              <a:t>voluptas</a:t>
            </a:r>
            <a:r>
              <a:rPr lang="nl-NL" sz="1400">
                <a:solidFill>
                  <a:schemeClr val="tx1"/>
                </a:solidFill>
                <a:latin typeface="Manrope Light" pitchFamily="2" charset="0"/>
              </a:rPr>
              <a:t> </a:t>
            </a:r>
            <a:r>
              <a:rPr lang="nl-NL" sz="1400" err="1">
                <a:solidFill>
                  <a:schemeClr val="tx1"/>
                </a:solidFill>
                <a:latin typeface="Manrope Light" pitchFamily="2" charset="0"/>
              </a:rPr>
              <a:t>sit</a:t>
            </a:r>
            <a:r>
              <a:rPr lang="nl-NL" sz="1400">
                <a:solidFill>
                  <a:schemeClr val="tx1"/>
                </a:solidFill>
                <a:latin typeface="Manrope Light" pitchFamily="2" charset="0"/>
              </a:rPr>
              <a:t> </a:t>
            </a:r>
            <a:r>
              <a:rPr lang="nl-NL" sz="1400" err="1">
                <a:solidFill>
                  <a:schemeClr val="tx1"/>
                </a:solidFill>
                <a:latin typeface="Manrope Light" pitchFamily="2" charset="0"/>
              </a:rPr>
              <a:t>aspernatur</a:t>
            </a:r>
            <a:r>
              <a:rPr lang="nl-NL" sz="1400">
                <a:solidFill>
                  <a:schemeClr val="tx1"/>
                </a:solidFill>
                <a:latin typeface="Manrope Light" pitchFamily="2" charset="0"/>
              </a:rPr>
              <a:t> </a:t>
            </a:r>
            <a:r>
              <a:rPr lang="nl-NL" sz="1400" err="1">
                <a:solidFill>
                  <a:schemeClr val="tx1"/>
                </a:solidFill>
                <a:latin typeface="Manrope Light" pitchFamily="2" charset="0"/>
              </a:rPr>
              <a:t>aut</a:t>
            </a:r>
            <a:r>
              <a:rPr lang="nl-NL" sz="1400">
                <a:solidFill>
                  <a:schemeClr val="tx1"/>
                </a:solidFill>
                <a:latin typeface="Manrope Light" pitchFamily="2" charset="0"/>
              </a:rPr>
              <a:t> </a:t>
            </a:r>
            <a:r>
              <a:rPr lang="nl-NL" sz="1400" err="1">
                <a:solidFill>
                  <a:schemeClr val="tx1"/>
                </a:solidFill>
                <a:latin typeface="Manrope Light" pitchFamily="2" charset="0"/>
              </a:rPr>
              <a:t>odit</a:t>
            </a:r>
            <a:r>
              <a:rPr lang="nl-NL" sz="1400">
                <a:solidFill>
                  <a:schemeClr val="tx1"/>
                </a:solidFill>
                <a:latin typeface="Manrope Light" pitchFamily="2" charset="0"/>
              </a:rPr>
              <a:t> </a:t>
            </a:r>
            <a:r>
              <a:rPr lang="nl-NL" sz="1400" err="1">
                <a:solidFill>
                  <a:schemeClr val="tx1"/>
                </a:solidFill>
                <a:latin typeface="Manrope Light" pitchFamily="2" charset="0"/>
              </a:rPr>
              <a:t>aut</a:t>
            </a:r>
            <a:r>
              <a:rPr lang="nl-NL" sz="1400">
                <a:solidFill>
                  <a:schemeClr val="tx1"/>
                </a:solidFill>
                <a:latin typeface="Manrope Light" pitchFamily="2" charset="0"/>
              </a:rPr>
              <a:t> </a:t>
            </a:r>
            <a:r>
              <a:rPr lang="nl-NL" sz="1400" err="1">
                <a:solidFill>
                  <a:schemeClr val="tx1"/>
                </a:solidFill>
                <a:latin typeface="Manrope Light" pitchFamily="2" charset="0"/>
              </a:rPr>
              <a:t>fugit</a:t>
            </a:r>
            <a:r>
              <a:rPr lang="nl-NL" sz="1400">
                <a:solidFill>
                  <a:schemeClr val="tx1"/>
                </a:solidFill>
                <a:latin typeface="Manrope Light" pitchFamily="2" charset="0"/>
              </a:rPr>
              <a:t>, </a:t>
            </a:r>
            <a:r>
              <a:rPr lang="nl-NL" sz="1400" err="1">
                <a:solidFill>
                  <a:schemeClr val="tx1"/>
                </a:solidFill>
                <a:latin typeface="Manrope Light" pitchFamily="2" charset="0"/>
              </a:rPr>
              <a:t>sed</a:t>
            </a:r>
            <a:r>
              <a:rPr lang="nl-NL" sz="1400">
                <a:solidFill>
                  <a:schemeClr val="tx1"/>
                </a:solidFill>
                <a:latin typeface="Manrope Light" pitchFamily="2" charset="0"/>
              </a:rPr>
              <a:t> </a:t>
            </a:r>
            <a:r>
              <a:rPr lang="nl-NL" sz="1400" err="1">
                <a:solidFill>
                  <a:schemeClr val="tx1"/>
                </a:solidFill>
                <a:latin typeface="Manrope Light" pitchFamily="2" charset="0"/>
              </a:rPr>
              <a:t>quia</a:t>
            </a:r>
            <a:r>
              <a:rPr lang="nl-NL" sz="1400">
                <a:solidFill>
                  <a:schemeClr val="tx1"/>
                </a:solidFill>
                <a:latin typeface="Manrope Light" pitchFamily="2" charset="0"/>
              </a:rPr>
              <a:t> </a:t>
            </a:r>
            <a:r>
              <a:rPr lang="nl-NL" sz="1400" err="1">
                <a:solidFill>
                  <a:schemeClr val="tx1"/>
                </a:solidFill>
                <a:latin typeface="Manrope Light" pitchFamily="2" charset="0"/>
              </a:rPr>
              <a:t>consequuntur</a:t>
            </a:r>
            <a:r>
              <a:rPr lang="nl-NL" sz="1400">
                <a:solidFill>
                  <a:schemeClr val="tx1"/>
                </a:solidFill>
                <a:latin typeface="Manrope Light" pitchFamily="2" charset="0"/>
              </a:rPr>
              <a:t> </a:t>
            </a:r>
            <a:r>
              <a:rPr lang="nl-NL" sz="1400" err="1">
                <a:solidFill>
                  <a:schemeClr val="tx1"/>
                </a:solidFill>
                <a:latin typeface="Manrope Light" pitchFamily="2" charset="0"/>
              </a:rPr>
              <a:t>magni</a:t>
            </a:r>
            <a:r>
              <a:rPr lang="nl-NL" sz="1400">
                <a:solidFill>
                  <a:schemeClr val="tx1"/>
                </a:solidFill>
                <a:latin typeface="Manrope Light" pitchFamily="2" charset="0"/>
              </a:rPr>
              <a:t> </a:t>
            </a:r>
            <a:r>
              <a:rPr lang="nl-NL" sz="1400" err="1">
                <a:solidFill>
                  <a:schemeClr val="tx1"/>
                </a:solidFill>
                <a:latin typeface="Manrope Light" pitchFamily="2" charset="0"/>
              </a:rPr>
              <a:t>dolores</a:t>
            </a:r>
            <a:r>
              <a:rPr lang="nl-NL" sz="1400">
                <a:solidFill>
                  <a:schemeClr val="tx1"/>
                </a:solidFill>
                <a:latin typeface="Manrope Light" pitchFamily="2" charset="0"/>
              </a:rPr>
              <a:t> </a:t>
            </a:r>
            <a:r>
              <a:rPr lang="nl-NL" sz="1400" err="1">
                <a:solidFill>
                  <a:schemeClr val="tx1"/>
                </a:solidFill>
                <a:latin typeface="Manrope Light" pitchFamily="2" charset="0"/>
              </a:rPr>
              <a:t>eos</a:t>
            </a:r>
            <a:r>
              <a:rPr lang="nl-NL" sz="1400">
                <a:solidFill>
                  <a:schemeClr val="tx1"/>
                </a:solidFill>
                <a:latin typeface="Manrope Light" pitchFamily="2" charset="0"/>
              </a:rPr>
              <a:t> </a:t>
            </a:r>
            <a:r>
              <a:rPr lang="nl-NL" sz="1400" err="1">
                <a:solidFill>
                  <a:schemeClr val="tx1"/>
                </a:solidFill>
                <a:latin typeface="Manrope Light" pitchFamily="2" charset="0"/>
              </a:rPr>
              <a:t>qui</a:t>
            </a:r>
            <a:r>
              <a:rPr lang="nl-NL" sz="1400">
                <a:solidFill>
                  <a:schemeClr val="tx1"/>
                </a:solidFill>
                <a:latin typeface="Manrope Light" pitchFamily="2" charset="0"/>
              </a:rPr>
              <a:t> </a:t>
            </a:r>
            <a:r>
              <a:rPr lang="nl-NL" sz="1400" err="1">
                <a:solidFill>
                  <a:schemeClr val="tx1"/>
                </a:solidFill>
                <a:latin typeface="Manrope Light" pitchFamily="2" charset="0"/>
              </a:rPr>
              <a:t>ratione</a:t>
            </a:r>
            <a:r>
              <a:rPr lang="nl-NL" sz="1400">
                <a:solidFill>
                  <a:schemeClr val="tx1"/>
                </a:solidFill>
                <a:latin typeface="Manrope Light" pitchFamily="2" charset="0"/>
              </a:rPr>
              <a:t> </a:t>
            </a:r>
            <a:r>
              <a:rPr lang="nl-NL" sz="1400" err="1">
                <a:solidFill>
                  <a:schemeClr val="tx1"/>
                </a:solidFill>
                <a:latin typeface="Manrope Light" pitchFamily="2" charset="0"/>
              </a:rPr>
              <a:t>voluptatem</a:t>
            </a:r>
            <a:r>
              <a:rPr lang="nl-NL" sz="1400">
                <a:solidFill>
                  <a:schemeClr val="tx1"/>
                </a:solidFill>
                <a:latin typeface="Manrope Light" pitchFamily="2" charset="0"/>
              </a:rPr>
              <a:t> </a:t>
            </a:r>
            <a:r>
              <a:rPr lang="nl-NL" sz="1400" err="1">
                <a:solidFill>
                  <a:schemeClr val="tx1"/>
                </a:solidFill>
                <a:latin typeface="Manrope Light" pitchFamily="2" charset="0"/>
              </a:rPr>
              <a:t>sequi</a:t>
            </a:r>
            <a:r>
              <a:rPr lang="nl-NL" sz="1400">
                <a:solidFill>
                  <a:schemeClr val="tx1"/>
                </a:solidFill>
                <a:latin typeface="Manrope Light" pitchFamily="2" charset="0"/>
              </a:rPr>
              <a:t> </a:t>
            </a:r>
            <a:r>
              <a:rPr lang="nl-NL" sz="1400" err="1">
                <a:solidFill>
                  <a:schemeClr val="tx1"/>
                </a:solidFill>
                <a:latin typeface="Manrope Light" pitchFamily="2" charset="0"/>
              </a:rPr>
              <a:t>nesciunt</a:t>
            </a:r>
            <a:r>
              <a:rPr lang="nl-NL" sz="1400">
                <a:solidFill>
                  <a:schemeClr val="tx1"/>
                </a:solidFill>
                <a:latin typeface="Manrope Light" pitchFamily="2" charset="0"/>
              </a:rPr>
              <a:t>. </a:t>
            </a:r>
          </a:p>
          <a:p>
            <a:pPr>
              <a:lnSpc>
                <a:spcPct val="150000"/>
              </a:lnSpc>
            </a:pPr>
            <a:endParaRPr lang="nl-NL" sz="1400">
              <a:solidFill>
                <a:schemeClr val="tx1"/>
              </a:solidFill>
              <a:latin typeface="Manrope Light" pitchFamily="2" charset="0"/>
            </a:endParaRPr>
          </a:p>
          <a:p>
            <a:pPr>
              <a:lnSpc>
                <a:spcPct val="150000"/>
              </a:lnSpc>
            </a:pPr>
            <a:r>
              <a:rPr lang="nl-NL" sz="1400" err="1">
                <a:solidFill>
                  <a:schemeClr val="tx1"/>
                </a:solidFill>
                <a:latin typeface="Manrope Light" pitchFamily="2" charset="0"/>
              </a:rPr>
              <a:t>Neque</a:t>
            </a:r>
            <a:r>
              <a:rPr lang="nl-NL" sz="1400">
                <a:solidFill>
                  <a:schemeClr val="tx1"/>
                </a:solidFill>
                <a:latin typeface="Manrope Light" pitchFamily="2" charset="0"/>
              </a:rPr>
              <a:t> </a:t>
            </a:r>
            <a:r>
              <a:rPr lang="nl-NL" sz="1400" err="1">
                <a:solidFill>
                  <a:schemeClr val="tx1"/>
                </a:solidFill>
                <a:latin typeface="Manrope Light" pitchFamily="2" charset="0"/>
              </a:rPr>
              <a:t>porro</a:t>
            </a:r>
            <a:r>
              <a:rPr lang="nl-NL" sz="1400">
                <a:solidFill>
                  <a:schemeClr val="tx1"/>
                </a:solidFill>
                <a:latin typeface="Manrope Light" pitchFamily="2" charset="0"/>
              </a:rPr>
              <a:t> </a:t>
            </a:r>
            <a:r>
              <a:rPr lang="nl-NL" sz="1400" err="1">
                <a:solidFill>
                  <a:schemeClr val="tx1"/>
                </a:solidFill>
                <a:latin typeface="Manrope Light" pitchFamily="2" charset="0"/>
              </a:rPr>
              <a:t>quisquam</a:t>
            </a:r>
            <a:r>
              <a:rPr lang="nl-NL" sz="1400">
                <a:solidFill>
                  <a:schemeClr val="tx1"/>
                </a:solidFill>
                <a:latin typeface="Manrope Light" pitchFamily="2" charset="0"/>
              </a:rPr>
              <a:t> </a:t>
            </a:r>
            <a:r>
              <a:rPr lang="nl-NL" sz="1400" err="1">
                <a:solidFill>
                  <a:schemeClr val="tx1"/>
                </a:solidFill>
                <a:latin typeface="Manrope Light" pitchFamily="2" charset="0"/>
              </a:rPr>
              <a:t>est</a:t>
            </a:r>
            <a:r>
              <a:rPr lang="nl-NL" sz="1400">
                <a:solidFill>
                  <a:schemeClr val="tx1"/>
                </a:solidFill>
                <a:latin typeface="Manrope Light" pitchFamily="2" charset="0"/>
              </a:rPr>
              <a:t>, </a:t>
            </a:r>
            <a:r>
              <a:rPr lang="nl-NL" sz="1400" err="1">
                <a:solidFill>
                  <a:schemeClr val="tx1"/>
                </a:solidFill>
                <a:latin typeface="Manrope Light" pitchFamily="2" charset="0"/>
              </a:rPr>
              <a:t>qui</a:t>
            </a:r>
            <a:r>
              <a:rPr lang="nl-NL" sz="1400">
                <a:solidFill>
                  <a:schemeClr val="tx1"/>
                </a:solidFill>
                <a:latin typeface="Manrope Light" pitchFamily="2" charset="0"/>
              </a:rPr>
              <a:t> </a:t>
            </a:r>
            <a:r>
              <a:rPr lang="nl-NL" sz="1400" err="1">
                <a:solidFill>
                  <a:schemeClr val="tx1"/>
                </a:solidFill>
                <a:latin typeface="Manrope Light" pitchFamily="2" charset="0"/>
              </a:rPr>
              <a:t>dolorem</a:t>
            </a:r>
            <a:r>
              <a:rPr lang="nl-NL" sz="1400">
                <a:solidFill>
                  <a:schemeClr val="tx1"/>
                </a:solidFill>
                <a:latin typeface="Manrope Light" pitchFamily="2" charset="0"/>
              </a:rPr>
              <a:t> </a:t>
            </a:r>
            <a:r>
              <a:rPr lang="nl-NL" sz="1400" err="1">
                <a:solidFill>
                  <a:schemeClr val="tx1"/>
                </a:solidFill>
                <a:latin typeface="Manrope Light" pitchFamily="2" charset="0"/>
              </a:rPr>
              <a:t>ipsum</a:t>
            </a:r>
            <a:r>
              <a:rPr lang="nl-NL" sz="1400">
                <a:solidFill>
                  <a:schemeClr val="tx1"/>
                </a:solidFill>
                <a:latin typeface="Manrope Light" pitchFamily="2" charset="0"/>
              </a:rPr>
              <a:t> </a:t>
            </a:r>
            <a:r>
              <a:rPr lang="nl-NL" sz="1400" err="1">
                <a:solidFill>
                  <a:schemeClr val="tx1"/>
                </a:solidFill>
                <a:latin typeface="Manrope Light" pitchFamily="2" charset="0"/>
              </a:rPr>
              <a:t>quia</a:t>
            </a:r>
            <a:r>
              <a:rPr lang="nl-NL" sz="1400">
                <a:solidFill>
                  <a:schemeClr val="tx1"/>
                </a:solidFill>
                <a:latin typeface="Manrope Light" pitchFamily="2" charset="0"/>
              </a:rPr>
              <a:t> </a:t>
            </a:r>
            <a:r>
              <a:rPr lang="nl-NL" sz="1400" err="1">
                <a:solidFill>
                  <a:schemeClr val="tx1"/>
                </a:solidFill>
                <a:latin typeface="Manrope Light" pitchFamily="2" charset="0"/>
              </a:rPr>
              <a:t>dolor</a:t>
            </a:r>
            <a:r>
              <a:rPr lang="nl-NL" sz="1400">
                <a:solidFill>
                  <a:schemeClr val="tx1"/>
                </a:solidFill>
                <a:latin typeface="Manrope Light" pitchFamily="2" charset="0"/>
              </a:rPr>
              <a:t> </a:t>
            </a:r>
            <a:r>
              <a:rPr lang="nl-NL" sz="1400" err="1">
                <a:solidFill>
                  <a:schemeClr val="tx1"/>
                </a:solidFill>
                <a:latin typeface="Manrope Light" pitchFamily="2" charset="0"/>
              </a:rPr>
              <a:t>sit</a:t>
            </a:r>
            <a:r>
              <a:rPr lang="nl-NL" sz="1400">
                <a:solidFill>
                  <a:schemeClr val="tx1"/>
                </a:solidFill>
                <a:latin typeface="Manrope Light" pitchFamily="2" charset="0"/>
              </a:rPr>
              <a:t> </a:t>
            </a:r>
            <a:r>
              <a:rPr lang="nl-NL" sz="1400" err="1">
                <a:solidFill>
                  <a:schemeClr val="tx1"/>
                </a:solidFill>
                <a:latin typeface="Manrope Light" pitchFamily="2" charset="0"/>
              </a:rPr>
              <a:t>amet</a:t>
            </a:r>
            <a:r>
              <a:rPr lang="nl-NL" sz="1400">
                <a:solidFill>
                  <a:schemeClr val="tx1"/>
                </a:solidFill>
                <a:latin typeface="Manrope Light" pitchFamily="2" charset="0"/>
              </a:rPr>
              <a:t>, </a:t>
            </a:r>
            <a:r>
              <a:rPr lang="nl-NL" sz="1400" err="1">
                <a:solidFill>
                  <a:schemeClr val="tx1"/>
                </a:solidFill>
                <a:latin typeface="Manrope Light" pitchFamily="2" charset="0"/>
              </a:rPr>
              <a:t>consectetur</a:t>
            </a:r>
            <a:r>
              <a:rPr lang="nl-NL" sz="1400">
                <a:solidFill>
                  <a:schemeClr val="tx1"/>
                </a:solidFill>
                <a:latin typeface="Manrope Light" pitchFamily="2" charset="0"/>
              </a:rPr>
              <a:t>, </a:t>
            </a:r>
            <a:r>
              <a:rPr lang="nl-NL" sz="1400" err="1">
                <a:solidFill>
                  <a:schemeClr val="tx1"/>
                </a:solidFill>
                <a:latin typeface="Manrope Light" pitchFamily="2" charset="0"/>
              </a:rPr>
              <a:t>adipisci</a:t>
            </a:r>
            <a:r>
              <a:rPr lang="nl-NL" sz="1400">
                <a:solidFill>
                  <a:schemeClr val="tx1"/>
                </a:solidFill>
                <a:latin typeface="Manrope Light" pitchFamily="2" charset="0"/>
              </a:rPr>
              <a:t> </a:t>
            </a:r>
            <a:r>
              <a:rPr lang="nl-NL" sz="1400" err="1">
                <a:solidFill>
                  <a:schemeClr val="tx1"/>
                </a:solidFill>
                <a:latin typeface="Manrope Light" pitchFamily="2" charset="0"/>
              </a:rPr>
              <a:t>velit</a:t>
            </a:r>
            <a:r>
              <a:rPr lang="nl-NL" sz="1400">
                <a:solidFill>
                  <a:schemeClr val="tx1"/>
                </a:solidFill>
                <a:latin typeface="Manrope Light" pitchFamily="2" charset="0"/>
              </a:rPr>
              <a:t>, </a:t>
            </a:r>
            <a:r>
              <a:rPr lang="nl-NL" sz="1400" err="1">
                <a:solidFill>
                  <a:schemeClr val="tx1"/>
                </a:solidFill>
                <a:latin typeface="Manrope Light" pitchFamily="2" charset="0"/>
              </a:rPr>
              <a:t>sed</a:t>
            </a:r>
            <a:r>
              <a:rPr lang="nl-NL" sz="1400">
                <a:solidFill>
                  <a:schemeClr val="tx1"/>
                </a:solidFill>
                <a:latin typeface="Manrope Light" pitchFamily="2" charset="0"/>
              </a:rPr>
              <a:t> </a:t>
            </a:r>
            <a:r>
              <a:rPr lang="nl-NL" sz="1400" err="1">
                <a:solidFill>
                  <a:schemeClr val="tx1"/>
                </a:solidFill>
                <a:latin typeface="Manrope Light" pitchFamily="2" charset="0"/>
              </a:rPr>
              <a:t>quia</a:t>
            </a:r>
            <a:r>
              <a:rPr lang="nl-NL" sz="1400">
                <a:solidFill>
                  <a:schemeClr val="tx1"/>
                </a:solidFill>
                <a:latin typeface="Manrope Light" pitchFamily="2" charset="0"/>
              </a:rPr>
              <a:t> non </a:t>
            </a:r>
            <a:r>
              <a:rPr lang="nl-NL" sz="1400" err="1">
                <a:solidFill>
                  <a:schemeClr val="tx1"/>
                </a:solidFill>
                <a:latin typeface="Manrope Light" pitchFamily="2" charset="0"/>
              </a:rPr>
              <a:t>numquam</a:t>
            </a:r>
            <a:r>
              <a:rPr lang="nl-NL" sz="1400">
                <a:solidFill>
                  <a:schemeClr val="tx1"/>
                </a:solidFill>
                <a:latin typeface="Manrope Light" pitchFamily="2" charset="0"/>
              </a:rPr>
              <a:t> </a:t>
            </a:r>
            <a:r>
              <a:rPr lang="nl-NL" sz="1400" err="1">
                <a:solidFill>
                  <a:schemeClr val="tx1"/>
                </a:solidFill>
                <a:latin typeface="Manrope Light" pitchFamily="2" charset="0"/>
              </a:rPr>
              <a:t>eius</a:t>
            </a:r>
            <a:r>
              <a:rPr lang="nl-NL" sz="1400">
                <a:solidFill>
                  <a:schemeClr val="tx1"/>
                </a:solidFill>
                <a:latin typeface="Manrope Light" pitchFamily="2" charset="0"/>
              </a:rPr>
              <a:t> modi tempora </a:t>
            </a:r>
            <a:r>
              <a:rPr lang="nl-NL" sz="1400" err="1">
                <a:solidFill>
                  <a:schemeClr val="tx1"/>
                </a:solidFill>
                <a:latin typeface="Manrope Light" pitchFamily="2" charset="0"/>
              </a:rPr>
              <a:t>incidunt</a:t>
            </a:r>
            <a:r>
              <a:rPr lang="nl-NL" sz="1400">
                <a:solidFill>
                  <a:schemeClr val="tx1"/>
                </a:solidFill>
                <a:latin typeface="Manrope Light" pitchFamily="2" charset="0"/>
              </a:rPr>
              <a:t> ut </a:t>
            </a:r>
            <a:r>
              <a:rPr lang="nl-NL" sz="1400" err="1">
                <a:solidFill>
                  <a:schemeClr val="tx1"/>
                </a:solidFill>
                <a:latin typeface="Manrope Light" pitchFamily="2" charset="0"/>
              </a:rPr>
              <a:t>labore</a:t>
            </a:r>
            <a:r>
              <a:rPr lang="nl-NL" sz="1400">
                <a:solidFill>
                  <a:schemeClr val="tx1"/>
                </a:solidFill>
                <a:latin typeface="Manrope Light" pitchFamily="2" charset="0"/>
              </a:rPr>
              <a:t> et </a:t>
            </a:r>
            <a:r>
              <a:rPr lang="nl-NL" sz="1400" err="1">
                <a:solidFill>
                  <a:schemeClr val="tx1"/>
                </a:solidFill>
                <a:latin typeface="Manrope Light" pitchFamily="2" charset="0"/>
              </a:rPr>
              <a:t>dolore</a:t>
            </a:r>
            <a:r>
              <a:rPr lang="nl-NL" sz="1400">
                <a:solidFill>
                  <a:schemeClr val="tx1"/>
                </a:solidFill>
                <a:latin typeface="Manrope Light" pitchFamily="2" charset="0"/>
              </a:rPr>
              <a:t> </a:t>
            </a:r>
            <a:r>
              <a:rPr lang="nl-NL" sz="1400" err="1">
                <a:solidFill>
                  <a:schemeClr val="tx1"/>
                </a:solidFill>
                <a:latin typeface="Manrope Light" pitchFamily="2" charset="0"/>
              </a:rPr>
              <a:t>magnam</a:t>
            </a:r>
            <a:r>
              <a:rPr lang="nl-NL" sz="1400">
                <a:solidFill>
                  <a:schemeClr val="tx1"/>
                </a:solidFill>
                <a:latin typeface="Manrope Light" pitchFamily="2" charset="0"/>
              </a:rPr>
              <a:t> </a:t>
            </a:r>
            <a:r>
              <a:rPr lang="nl-NL" sz="1400" err="1">
                <a:solidFill>
                  <a:schemeClr val="tx1"/>
                </a:solidFill>
                <a:latin typeface="Manrope Light" pitchFamily="2" charset="0"/>
              </a:rPr>
              <a:t>aliquam</a:t>
            </a:r>
            <a:r>
              <a:rPr lang="nl-NL" sz="1400">
                <a:solidFill>
                  <a:schemeClr val="tx1"/>
                </a:solidFill>
                <a:latin typeface="Manrope Light" pitchFamily="2" charset="0"/>
              </a:rPr>
              <a:t> </a:t>
            </a:r>
            <a:r>
              <a:rPr lang="nl-NL" sz="1400" err="1">
                <a:solidFill>
                  <a:schemeClr val="tx1"/>
                </a:solidFill>
                <a:latin typeface="Manrope Light" pitchFamily="2" charset="0"/>
              </a:rPr>
              <a:t>quaerat</a:t>
            </a:r>
            <a:r>
              <a:rPr lang="nl-NL" sz="1400">
                <a:solidFill>
                  <a:schemeClr val="tx1"/>
                </a:solidFill>
                <a:latin typeface="Manrope Light" pitchFamily="2" charset="0"/>
              </a:rPr>
              <a:t> </a:t>
            </a:r>
            <a:r>
              <a:rPr lang="nl-NL" sz="1400" err="1">
                <a:solidFill>
                  <a:schemeClr val="tx1"/>
                </a:solidFill>
                <a:latin typeface="Manrope Light" pitchFamily="2" charset="0"/>
              </a:rPr>
              <a:t>voluptatem</a:t>
            </a:r>
            <a:r>
              <a:rPr lang="nl-NL" sz="1400">
                <a:solidFill>
                  <a:schemeClr val="tx1"/>
                </a:solidFill>
                <a:latin typeface="Manrope Light" pitchFamily="2" charset="0"/>
              </a:rPr>
              <a:t>. Ut </a:t>
            </a:r>
            <a:r>
              <a:rPr lang="nl-NL" sz="1400" err="1">
                <a:solidFill>
                  <a:schemeClr val="tx1"/>
                </a:solidFill>
                <a:latin typeface="Manrope Light" pitchFamily="2" charset="0"/>
              </a:rPr>
              <a:t>enim</a:t>
            </a:r>
            <a:r>
              <a:rPr lang="nl-NL" sz="1400">
                <a:solidFill>
                  <a:schemeClr val="tx1"/>
                </a:solidFill>
                <a:latin typeface="Manrope Light" pitchFamily="2" charset="0"/>
              </a:rPr>
              <a:t> ad minima </a:t>
            </a:r>
            <a:r>
              <a:rPr lang="nl-NL" sz="1400" err="1">
                <a:solidFill>
                  <a:schemeClr val="tx1"/>
                </a:solidFill>
                <a:latin typeface="Manrope Light" pitchFamily="2" charset="0"/>
              </a:rPr>
              <a:t>veniam</a:t>
            </a:r>
            <a:r>
              <a:rPr lang="nl-NL" sz="1400">
                <a:solidFill>
                  <a:schemeClr val="tx1"/>
                </a:solidFill>
                <a:latin typeface="Manrope Light" pitchFamily="2" charset="0"/>
              </a:rPr>
              <a:t>, </a:t>
            </a:r>
            <a:r>
              <a:rPr lang="nl-NL" sz="1400" err="1">
                <a:solidFill>
                  <a:schemeClr val="tx1"/>
                </a:solidFill>
                <a:latin typeface="Manrope Light" pitchFamily="2" charset="0"/>
              </a:rPr>
              <a:t>quis</a:t>
            </a:r>
            <a:r>
              <a:rPr lang="nl-NL" sz="1400">
                <a:solidFill>
                  <a:schemeClr val="tx1"/>
                </a:solidFill>
                <a:latin typeface="Manrope Light" pitchFamily="2" charset="0"/>
              </a:rPr>
              <a:t> </a:t>
            </a:r>
            <a:r>
              <a:rPr lang="nl-NL" sz="1400" err="1">
                <a:solidFill>
                  <a:schemeClr val="tx1"/>
                </a:solidFill>
                <a:latin typeface="Manrope Light" pitchFamily="2" charset="0"/>
              </a:rPr>
              <a:t>nostrum</a:t>
            </a:r>
            <a:r>
              <a:rPr lang="nl-NL" sz="1400">
                <a:solidFill>
                  <a:schemeClr val="tx1"/>
                </a:solidFill>
                <a:latin typeface="Manrope Light" pitchFamily="2" charset="0"/>
              </a:rPr>
              <a:t> </a:t>
            </a:r>
            <a:r>
              <a:rPr lang="nl-NL" sz="1400" err="1">
                <a:solidFill>
                  <a:schemeClr val="tx1"/>
                </a:solidFill>
                <a:latin typeface="Manrope Light" pitchFamily="2" charset="0"/>
              </a:rPr>
              <a:t>exercitationem</a:t>
            </a:r>
            <a:r>
              <a:rPr lang="nl-NL" sz="1400">
                <a:solidFill>
                  <a:schemeClr val="tx1"/>
                </a:solidFill>
                <a:latin typeface="Manrope Light" pitchFamily="2" charset="0"/>
              </a:rPr>
              <a:t> </a:t>
            </a:r>
            <a:r>
              <a:rPr lang="nl-NL" sz="1400" err="1">
                <a:solidFill>
                  <a:schemeClr val="tx1"/>
                </a:solidFill>
                <a:latin typeface="Manrope Light" pitchFamily="2" charset="0"/>
              </a:rPr>
              <a:t>ullam</a:t>
            </a:r>
            <a:r>
              <a:rPr lang="nl-NL" sz="1400">
                <a:solidFill>
                  <a:schemeClr val="tx1"/>
                </a:solidFill>
                <a:latin typeface="Manrope Light" pitchFamily="2" charset="0"/>
              </a:rPr>
              <a:t> </a:t>
            </a:r>
            <a:r>
              <a:rPr lang="nl-NL" sz="1400" err="1">
                <a:solidFill>
                  <a:schemeClr val="tx1"/>
                </a:solidFill>
                <a:latin typeface="Manrope Light" pitchFamily="2" charset="0"/>
              </a:rPr>
              <a:t>corporis</a:t>
            </a:r>
            <a:r>
              <a:rPr lang="nl-NL" sz="1400">
                <a:solidFill>
                  <a:schemeClr val="tx1"/>
                </a:solidFill>
                <a:latin typeface="Manrope Light" pitchFamily="2" charset="0"/>
              </a:rPr>
              <a:t> </a:t>
            </a:r>
            <a:r>
              <a:rPr lang="nl-NL" sz="1400" err="1">
                <a:solidFill>
                  <a:schemeClr val="tx1"/>
                </a:solidFill>
                <a:latin typeface="Manrope Light" pitchFamily="2" charset="0"/>
              </a:rPr>
              <a:t>suscipit</a:t>
            </a:r>
            <a:r>
              <a:rPr lang="nl-NL" sz="1400">
                <a:solidFill>
                  <a:schemeClr val="tx1"/>
                </a:solidFill>
                <a:latin typeface="Manrope Light" pitchFamily="2" charset="0"/>
              </a:rPr>
              <a:t> </a:t>
            </a:r>
            <a:r>
              <a:rPr lang="nl-NL" sz="1400" err="1">
                <a:solidFill>
                  <a:schemeClr val="tx1"/>
                </a:solidFill>
                <a:latin typeface="Manrope Light" pitchFamily="2" charset="0"/>
              </a:rPr>
              <a:t>laboriosam</a:t>
            </a:r>
            <a:r>
              <a:rPr lang="nl-NL" sz="1400">
                <a:solidFill>
                  <a:schemeClr val="tx1"/>
                </a:solidFill>
                <a:latin typeface="Manrope Light" pitchFamily="2" charset="0"/>
              </a:rPr>
              <a:t>.</a:t>
            </a:r>
          </a:p>
        </p:txBody>
      </p:sp>
      <p:sp>
        <p:nvSpPr>
          <p:cNvPr id="3" name="Rechthoek 2">
            <a:extLst>
              <a:ext uri="{FF2B5EF4-FFF2-40B4-BE49-F238E27FC236}">
                <a16:creationId xmlns:a16="http://schemas.microsoft.com/office/drawing/2014/main" id="{F23F9761-9834-773E-9C06-2BD4FD7B54A2}"/>
              </a:ext>
            </a:extLst>
          </p:cNvPr>
          <p:cNvSpPr/>
          <p:nvPr userDrawn="1"/>
        </p:nvSpPr>
        <p:spPr>
          <a:xfrm>
            <a:off x="5529208" y="0"/>
            <a:ext cx="6662792" cy="6858000"/>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Immagine 10">
            <a:extLst>
              <a:ext uri="{FF2B5EF4-FFF2-40B4-BE49-F238E27FC236}">
                <a16:creationId xmlns:a16="http://schemas.microsoft.com/office/drawing/2014/main" id="{E12EB87D-F5EB-1983-8BF1-F6ADE88A4EB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329745" y="6300866"/>
            <a:ext cx="1325509" cy="185002"/>
          </a:xfrm>
          <a:prstGeom prst="rect">
            <a:avLst/>
          </a:prstGeom>
        </p:spPr>
      </p:pic>
      <p:sp>
        <p:nvSpPr>
          <p:cNvPr id="5" name="Tijdelijke aanduiding voor tekst 3">
            <a:extLst>
              <a:ext uri="{FF2B5EF4-FFF2-40B4-BE49-F238E27FC236}">
                <a16:creationId xmlns:a16="http://schemas.microsoft.com/office/drawing/2014/main" id="{1A99CF5C-88F5-4DA9-D462-0B4596DCFA2F}"/>
              </a:ext>
            </a:extLst>
          </p:cNvPr>
          <p:cNvSpPr>
            <a:spLocks noGrp="1"/>
          </p:cNvSpPr>
          <p:nvPr>
            <p:ph type="body" sz="quarter" idx="12" hasCustomPrompt="1"/>
          </p:nvPr>
        </p:nvSpPr>
        <p:spPr>
          <a:xfrm>
            <a:off x="670560" y="2300011"/>
            <a:ext cx="4111647" cy="3955395"/>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a:solidFill>
                  <a:schemeClr val="tx1"/>
                </a:solidFill>
                <a:latin typeface="Manrope Light" pitchFamily="2" charset="0"/>
              </a:rPr>
              <a:t>Lorem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a:t>
            </a:r>
          </a:p>
          <a:p>
            <a:pPr>
              <a:lnSpc>
                <a:spcPct val="150000"/>
              </a:lnSpc>
            </a:pPr>
            <a:r>
              <a:rPr lang="nl-NL" sz="1200">
                <a:solidFill>
                  <a:schemeClr val="tx1"/>
                </a:solidFill>
                <a:latin typeface="Manrope Light" pitchFamily="2" charset="0"/>
              </a:rPr>
              <a:t>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a:p>
            <a:pPr>
              <a:lnSpc>
                <a:spcPct val="150000"/>
              </a:lnSpc>
            </a:pPr>
            <a:r>
              <a:rPr lang="nl-NL" sz="1200">
                <a:solidFill>
                  <a:schemeClr val="tx1"/>
                </a:solidFill>
                <a:latin typeface="Manrope Light" pitchFamily="2" charset="0"/>
              </a:rPr>
              <a:t>Duis </a:t>
            </a:r>
            <a:r>
              <a:rPr lang="nl-NL" sz="1200" err="1">
                <a:solidFill>
                  <a:schemeClr val="tx1"/>
                </a:solidFill>
                <a:latin typeface="Manrope Light" pitchFamily="2" charset="0"/>
              </a:rPr>
              <a:t>aute</a:t>
            </a:r>
            <a:r>
              <a:rPr lang="nl-NL" sz="1200">
                <a:solidFill>
                  <a:schemeClr val="tx1"/>
                </a:solidFill>
                <a:latin typeface="Manrope Light" pitchFamily="2" charset="0"/>
              </a:rPr>
              <a:t> </a:t>
            </a:r>
            <a:r>
              <a:rPr lang="nl-NL" sz="1200" err="1">
                <a:solidFill>
                  <a:schemeClr val="tx1"/>
                </a:solidFill>
                <a:latin typeface="Manrope Light" pitchFamily="2" charset="0"/>
              </a:rPr>
              <a:t>irure</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in </a:t>
            </a:r>
            <a:r>
              <a:rPr lang="nl-NL" sz="1200" err="1">
                <a:solidFill>
                  <a:schemeClr val="tx1"/>
                </a:solidFill>
                <a:latin typeface="Manrope Light" pitchFamily="2" charset="0"/>
              </a:rPr>
              <a:t>reprehenderit</a:t>
            </a:r>
            <a:r>
              <a:rPr lang="nl-NL" sz="1200">
                <a:solidFill>
                  <a:schemeClr val="tx1"/>
                </a:solidFill>
                <a:latin typeface="Manrope Light" pitchFamily="2" charset="0"/>
              </a:rPr>
              <a:t> in </a:t>
            </a:r>
            <a:r>
              <a:rPr lang="nl-NL" sz="1200" err="1">
                <a:solidFill>
                  <a:schemeClr val="tx1"/>
                </a:solidFill>
                <a:latin typeface="Manrope Light" pitchFamily="2" charset="0"/>
              </a:rPr>
              <a:t>voluptate</a:t>
            </a:r>
            <a:r>
              <a:rPr lang="nl-NL" sz="1200">
                <a:solidFill>
                  <a:schemeClr val="tx1"/>
                </a:solidFill>
                <a:latin typeface="Manrope Light" pitchFamily="2" charset="0"/>
              </a:rPr>
              <a:t> </a:t>
            </a:r>
            <a:r>
              <a:rPr lang="nl-NL" sz="1200" err="1">
                <a:solidFill>
                  <a:schemeClr val="tx1"/>
                </a:solidFill>
                <a:latin typeface="Manrope Light" pitchFamily="2" charset="0"/>
              </a:rPr>
              <a:t>velit</a:t>
            </a:r>
            <a:r>
              <a:rPr lang="nl-NL" sz="1200">
                <a:solidFill>
                  <a:schemeClr val="tx1"/>
                </a:solidFill>
                <a:latin typeface="Manrope Light" pitchFamily="2" charset="0"/>
              </a:rPr>
              <a:t> </a:t>
            </a:r>
            <a:r>
              <a:rPr lang="nl-NL" sz="1200" err="1">
                <a:solidFill>
                  <a:schemeClr val="tx1"/>
                </a:solidFill>
                <a:latin typeface="Manrope Light" pitchFamily="2" charset="0"/>
              </a:rPr>
              <a:t>esse</a:t>
            </a:r>
            <a:r>
              <a:rPr lang="nl-NL" sz="1200">
                <a:solidFill>
                  <a:schemeClr val="tx1"/>
                </a:solidFill>
                <a:latin typeface="Manrope Light" pitchFamily="2" charset="0"/>
              </a:rPr>
              <a:t> </a:t>
            </a:r>
            <a:r>
              <a:rPr lang="nl-NL" sz="1200" err="1">
                <a:solidFill>
                  <a:schemeClr val="tx1"/>
                </a:solidFill>
                <a:latin typeface="Manrope Light" pitchFamily="2" charset="0"/>
              </a:rPr>
              <a:t>cillum</a:t>
            </a:r>
            <a:r>
              <a:rPr lang="nl-NL" sz="1200">
                <a:solidFill>
                  <a:schemeClr val="tx1"/>
                </a:solidFill>
                <a:latin typeface="Manrope Light" pitchFamily="2" charset="0"/>
              </a:rPr>
              <a:t> </a:t>
            </a:r>
            <a:r>
              <a:rPr lang="nl-NL" sz="1200" err="1">
                <a:solidFill>
                  <a:schemeClr val="tx1"/>
                </a:solidFill>
                <a:latin typeface="Manrope Light" pitchFamily="2" charset="0"/>
              </a:rPr>
              <a:t>dolore</a:t>
            </a:r>
            <a:r>
              <a:rPr lang="nl-NL" sz="1200">
                <a:solidFill>
                  <a:schemeClr val="tx1"/>
                </a:solidFill>
                <a:latin typeface="Manrope Light" pitchFamily="2" charset="0"/>
              </a:rPr>
              <a:t> </a:t>
            </a:r>
            <a:r>
              <a:rPr lang="nl-NL" sz="1200" err="1">
                <a:solidFill>
                  <a:schemeClr val="tx1"/>
                </a:solidFill>
                <a:latin typeface="Manrope Light" pitchFamily="2" charset="0"/>
              </a:rPr>
              <a:t>eu</a:t>
            </a:r>
            <a:r>
              <a:rPr lang="nl-NL" sz="1200">
                <a:solidFill>
                  <a:schemeClr val="tx1"/>
                </a:solidFill>
                <a:latin typeface="Manrope Light" pitchFamily="2" charset="0"/>
              </a:rPr>
              <a:t> </a:t>
            </a:r>
            <a:r>
              <a:rPr lang="nl-NL" sz="1200" err="1">
                <a:solidFill>
                  <a:schemeClr val="tx1"/>
                </a:solidFill>
                <a:latin typeface="Manrope Light" pitchFamily="2" charset="0"/>
              </a:rPr>
              <a:t>fugiat</a:t>
            </a:r>
            <a:r>
              <a:rPr lang="nl-NL" sz="1200">
                <a:solidFill>
                  <a:schemeClr val="tx1"/>
                </a:solidFill>
                <a:latin typeface="Manrope Light" pitchFamily="2" charset="0"/>
              </a:rPr>
              <a:t> </a:t>
            </a:r>
            <a:r>
              <a:rPr lang="nl-NL" sz="1200" err="1">
                <a:solidFill>
                  <a:schemeClr val="tx1"/>
                </a:solidFill>
                <a:latin typeface="Manrope Light" pitchFamily="2" charset="0"/>
              </a:rPr>
              <a:t>nulla</a:t>
            </a:r>
            <a:r>
              <a:rPr lang="nl-NL" sz="1200">
                <a:solidFill>
                  <a:schemeClr val="tx1"/>
                </a:solidFill>
                <a:latin typeface="Manrope Light" pitchFamily="2" charset="0"/>
              </a:rPr>
              <a:t> </a:t>
            </a:r>
            <a:r>
              <a:rPr lang="nl-NL" sz="1200" err="1">
                <a:solidFill>
                  <a:schemeClr val="tx1"/>
                </a:solidFill>
                <a:latin typeface="Manrope Light" pitchFamily="2" charset="0"/>
              </a:rPr>
              <a:t>pariatur</a:t>
            </a:r>
            <a:r>
              <a:rPr lang="nl-NL" sz="1200">
                <a:solidFill>
                  <a:schemeClr val="tx1"/>
                </a:solidFill>
                <a:latin typeface="Manrope Light" pitchFamily="2" charset="0"/>
              </a:rPr>
              <a:t>. </a:t>
            </a:r>
          </a:p>
          <a:p>
            <a:pPr>
              <a:lnSpc>
                <a:spcPct val="150000"/>
              </a:lnSpc>
            </a:pPr>
            <a:r>
              <a:rPr lang="nl-NL" sz="1200" err="1">
                <a:solidFill>
                  <a:schemeClr val="tx1"/>
                </a:solidFill>
                <a:latin typeface="Manrope Light" pitchFamily="2" charset="0"/>
              </a:rPr>
              <a:t>Excepteur</a:t>
            </a:r>
            <a:r>
              <a:rPr lang="nl-NL" sz="1200">
                <a:solidFill>
                  <a:schemeClr val="tx1"/>
                </a:solidFill>
                <a:latin typeface="Manrope Light" pitchFamily="2" charset="0"/>
              </a:rPr>
              <a:t> sint </a:t>
            </a:r>
            <a:r>
              <a:rPr lang="nl-NL" sz="1200" err="1">
                <a:solidFill>
                  <a:schemeClr val="tx1"/>
                </a:solidFill>
                <a:latin typeface="Manrope Light" pitchFamily="2" charset="0"/>
              </a:rPr>
              <a:t>occaecat</a:t>
            </a:r>
            <a:r>
              <a:rPr lang="nl-NL" sz="1200">
                <a:solidFill>
                  <a:schemeClr val="tx1"/>
                </a:solidFill>
                <a:latin typeface="Manrope Light" pitchFamily="2" charset="0"/>
              </a:rPr>
              <a:t> </a:t>
            </a:r>
            <a:r>
              <a:rPr lang="nl-NL" sz="1200" err="1">
                <a:solidFill>
                  <a:schemeClr val="tx1"/>
                </a:solidFill>
                <a:latin typeface="Manrope Light" pitchFamily="2" charset="0"/>
              </a:rPr>
              <a:t>cupidatat</a:t>
            </a:r>
            <a:r>
              <a:rPr lang="nl-NL" sz="1200">
                <a:solidFill>
                  <a:schemeClr val="tx1"/>
                </a:solidFill>
                <a:latin typeface="Manrope Light" pitchFamily="2" charset="0"/>
              </a:rPr>
              <a:t> non </a:t>
            </a:r>
            <a:r>
              <a:rPr lang="nl-NL" sz="1200" err="1">
                <a:solidFill>
                  <a:schemeClr val="tx1"/>
                </a:solidFill>
                <a:latin typeface="Manrope Light" pitchFamily="2" charset="0"/>
              </a:rPr>
              <a:t>proident</a:t>
            </a:r>
            <a:r>
              <a:rPr lang="nl-NL" sz="1200">
                <a:solidFill>
                  <a:schemeClr val="tx1"/>
                </a:solidFill>
                <a:latin typeface="Manrope Light" pitchFamily="2" charset="0"/>
              </a:rPr>
              <a:t>, </a:t>
            </a:r>
            <a:r>
              <a:rPr lang="nl-NL" sz="1200" err="1">
                <a:solidFill>
                  <a:schemeClr val="tx1"/>
                </a:solidFill>
                <a:latin typeface="Manrope Light" pitchFamily="2" charset="0"/>
              </a:rPr>
              <a:t>sunt</a:t>
            </a:r>
            <a:r>
              <a:rPr lang="nl-NL" sz="1200">
                <a:solidFill>
                  <a:schemeClr val="tx1"/>
                </a:solidFill>
                <a:latin typeface="Manrope Light" pitchFamily="2" charset="0"/>
              </a:rPr>
              <a:t> in culpa </a:t>
            </a:r>
            <a:r>
              <a:rPr lang="nl-NL" sz="1200" err="1">
                <a:solidFill>
                  <a:schemeClr val="tx1"/>
                </a:solidFill>
                <a:latin typeface="Manrope Light" pitchFamily="2" charset="0"/>
              </a:rPr>
              <a:t>qui</a:t>
            </a:r>
            <a:r>
              <a:rPr lang="nl-NL" sz="1200">
                <a:solidFill>
                  <a:schemeClr val="tx1"/>
                </a:solidFill>
                <a:latin typeface="Manrope Light" pitchFamily="2" charset="0"/>
              </a:rPr>
              <a:t> officia </a:t>
            </a:r>
            <a:r>
              <a:rPr lang="nl-NL" sz="1200" err="1">
                <a:solidFill>
                  <a:schemeClr val="tx1"/>
                </a:solidFill>
                <a:latin typeface="Manrope Light" pitchFamily="2" charset="0"/>
              </a:rPr>
              <a:t>deserunt</a:t>
            </a:r>
            <a:r>
              <a:rPr lang="nl-NL" sz="1200">
                <a:solidFill>
                  <a:schemeClr val="tx1"/>
                </a:solidFill>
                <a:latin typeface="Manrope Light" pitchFamily="2" charset="0"/>
              </a:rPr>
              <a:t> </a:t>
            </a:r>
            <a:r>
              <a:rPr lang="nl-NL" sz="1200" err="1">
                <a:solidFill>
                  <a:schemeClr val="tx1"/>
                </a:solidFill>
                <a:latin typeface="Manrope Light" pitchFamily="2" charset="0"/>
              </a:rPr>
              <a:t>mollit</a:t>
            </a:r>
            <a:r>
              <a:rPr lang="nl-NL" sz="1200">
                <a:solidFill>
                  <a:schemeClr val="tx1"/>
                </a:solidFill>
                <a:latin typeface="Manrope Light" pitchFamily="2" charset="0"/>
              </a:rPr>
              <a:t> </a:t>
            </a:r>
            <a:r>
              <a:rPr lang="nl-NL" sz="1200" err="1">
                <a:solidFill>
                  <a:schemeClr val="tx1"/>
                </a:solidFill>
                <a:latin typeface="Manrope Light" pitchFamily="2" charset="0"/>
              </a:rPr>
              <a:t>anim</a:t>
            </a:r>
            <a:r>
              <a:rPr lang="nl-NL" sz="1200">
                <a:solidFill>
                  <a:schemeClr val="tx1"/>
                </a:solidFill>
                <a:latin typeface="Manrope Light" pitchFamily="2" charset="0"/>
              </a:rPr>
              <a:t> </a:t>
            </a:r>
            <a:r>
              <a:rPr lang="nl-NL" sz="1200" err="1">
                <a:solidFill>
                  <a:schemeClr val="tx1"/>
                </a:solidFill>
                <a:latin typeface="Manrope Light" pitchFamily="2" charset="0"/>
              </a:rPr>
              <a:t>id</a:t>
            </a:r>
            <a:r>
              <a:rPr lang="nl-NL" sz="1200">
                <a:solidFill>
                  <a:schemeClr val="tx1"/>
                </a:solidFill>
                <a:latin typeface="Manrope Light" pitchFamily="2" charset="0"/>
              </a:rPr>
              <a:t> </a:t>
            </a:r>
            <a:r>
              <a:rPr lang="nl-NL" sz="1200" err="1">
                <a:solidFill>
                  <a:schemeClr val="tx1"/>
                </a:solidFill>
                <a:latin typeface="Manrope Light" pitchFamily="2" charset="0"/>
              </a:rPr>
              <a:t>est</a:t>
            </a:r>
            <a:r>
              <a:rPr lang="nl-NL" sz="1200">
                <a:solidFill>
                  <a:schemeClr val="tx1"/>
                </a:solidFill>
                <a:latin typeface="Manrope Light" pitchFamily="2" charset="0"/>
              </a:rPr>
              <a:t> </a:t>
            </a:r>
            <a:r>
              <a:rPr lang="nl-NL" sz="1200" err="1">
                <a:solidFill>
                  <a:schemeClr val="tx1"/>
                </a:solidFill>
                <a:latin typeface="Manrope Light" pitchFamily="2" charset="0"/>
              </a:rPr>
              <a:t>laborum</a:t>
            </a:r>
            <a:r>
              <a:rPr lang="nl-NL" sz="1200">
                <a:solidFill>
                  <a:schemeClr val="tx1"/>
                </a:solidFill>
                <a:latin typeface="Manrope Light" pitchFamily="2" charset="0"/>
              </a:rPr>
              <a:t>. </a:t>
            </a:r>
          </a:p>
        </p:txBody>
      </p:sp>
    </p:spTree>
    <p:extLst>
      <p:ext uri="{BB962C8B-B14F-4D97-AF65-F5344CB8AC3E}">
        <p14:creationId xmlns:p14="http://schemas.microsoft.com/office/powerpoint/2010/main" val="235994308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About">
    <p:spTree>
      <p:nvGrpSpPr>
        <p:cNvPr id="1" name=""/>
        <p:cNvGrpSpPr/>
        <p:nvPr/>
      </p:nvGrpSpPr>
      <p:grpSpPr>
        <a:xfrm>
          <a:off x="0" y="0"/>
          <a:ext cx="0" cy="0"/>
          <a:chOff x="0" y="0"/>
          <a:chExt cx="0" cy="0"/>
        </a:xfrm>
      </p:grpSpPr>
      <p:sp>
        <p:nvSpPr>
          <p:cNvPr id="19" name="Rechthoek 18">
            <a:extLst>
              <a:ext uri="{FF2B5EF4-FFF2-40B4-BE49-F238E27FC236}">
                <a16:creationId xmlns:a16="http://schemas.microsoft.com/office/drawing/2014/main" id="{5C5E8CAF-4DB5-8A1F-CDBE-204FE81B7ACD}"/>
              </a:ext>
            </a:extLst>
          </p:cNvPr>
          <p:cNvSpPr/>
          <p:nvPr userDrawn="1"/>
        </p:nvSpPr>
        <p:spPr>
          <a:xfrm>
            <a:off x="6499280" y="0"/>
            <a:ext cx="5692720" cy="6858000"/>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60" y="602594"/>
            <a:ext cx="5022162"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About PNO Innovation</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Graphic 1">
            <a:extLst>
              <a:ext uri="{FF2B5EF4-FFF2-40B4-BE49-F238E27FC236}">
                <a16:creationId xmlns:a16="http://schemas.microsoft.com/office/drawing/2014/main" id="{1DA91B24-18DF-9DFF-48A4-0B2BA54E13D9}"/>
              </a:ext>
            </a:extLst>
          </p:cNvPr>
          <p:cNvPicPr>
            <a:picLocks noChangeAspect="1"/>
          </p:cNvPicPr>
          <p:nvPr userDrawn="1"/>
        </p:nvPicPr>
        <p:blipFill>
          <a:blip>
            <a:extLst>
              <a:ext uri="{96DAC541-7B7A-43D3-8B79-37D633B846F1}">
                <asvg:svgBlip xmlns:asvg="http://schemas.microsoft.com/office/drawing/2016/SVG/main" r:embed="rId2"/>
              </a:ext>
            </a:extLst>
          </a:blip>
          <a:srcRect l="23379" r="23379"/>
          <a:stretch/>
        </p:blipFill>
        <p:spPr>
          <a:xfrm>
            <a:off x="6488351" y="619851"/>
            <a:ext cx="5320357" cy="5618298"/>
          </a:xfrm>
          <a:prstGeom prst="rect">
            <a:avLst/>
          </a:prstGeom>
        </p:spPr>
      </p:pic>
      <p:pic>
        <p:nvPicPr>
          <p:cNvPr id="20" name="Immagine 10">
            <a:extLst>
              <a:ext uri="{FF2B5EF4-FFF2-40B4-BE49-F238E27FC236}">
                <a16:creationId xmlns:a16="http://schemas.microsoft.com/office/drawing/2014/main" id="{212760DE-61BB-DC33-F4E9-356C5F82DB6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329745" y="6300866"/>
            <a:ext cx="1325509" cy="185002"/>
          </a:xfrm>
          <a:prstGeom prst="rect">
            <a:avLst/>
          </a:prstGeom>
        </p:spPr>
      </p:pic>
      <p:sp>
        <p:nvSpPr>
          <p:cNvPr id="5" name="Text Placeholder 6">
            <a:extLst>
              <a:ext uri="{FF2B5EF4-FFF2-40B4-BE49-F238E27FC236}">
                <a16:creationId xmlns:a16="http://schemas.microsoft.com/office/drawing/2014/main" id="{01DB615F-3BDF-706E-B7CA-6BD4489EC75C}"/>
              </a:ext>
            </a:extLst>
          </p:cNvPr>
          <p:cNvSpPr>
            <a:spLocks noGrp="1"/>
          </p:cNvSpPr>
          <p:nvPr>
            <p:ph type="body" sz="quarter" idx="36" hasCustomPrompt="1"/>
          </p:nvPr>
        </p:nvSpPr>
        <p:spPr>
          <a:xfrm>
            <a:off x="750860" y="4196983"/>
            <a:ext cx="2156576" cy="385373"/>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algn="ctr">
              <a:lnSpc>
                <a:spcPct val="150000"/>
              </a:lnSpc>
            </a:pPr>
            <a:r>
              <a:rPr lang="nl-NL" sz="1400">
                <a:solidFill>
                  <a:schemeClr val="tx1"/>
                </a:solidFill>
                <a:latin typeface="Manrope bold" pitchFamily="2" charset="0"/>
              </a:rPr>
              <a:t>X </a:t>
            </a:r>
            <a:r>
              <a:rPr lang="nl-NL" sz="1400" err="1">
                <a:solidFill>
                  <a:schemeClr val="tx1"/>
                </a:solidFill>
                <a:latin typeface="Manrope bold" pitchFamily="2" charset="0"/>
              </a:rPr>
              <a:t>countries</a:t>
            </a:r>
            <a:endParaRPr lang="nl-NL" sz="1400">
              <a:solidFill>
                <a:schemeClr val="tx1"/>
              </a:solidFill>
              <a:latin typeface="Manrope bold" pitchFamily="2" charset="0"/>
            </a:endParaRPr>
          </a:p>
        </p:txBody>
      </p:sp>
      <p:sp>
        <p:nvSpPr>
          <p:cNvPr id="6" name="Text Placeholder 6">
            <a:extLst>
              <a:ext uri="{FF2B5EF4-FFF2-40B4-BE49-F238E27FC236}">
                <a16:creationId xmlns:a16="http://schemas.microsoft.com/office/drawing/2014/main" id="{B37F3D9F-F30D-E39A-85A1-9404E431C3E0}"/>
              </a:ext>
            </a:extLst>
          </p:cNvPr>
          <p:cNvSpPr>
            <a:spLocks noGrp="1"/>
          </p:cNvSpPr>
          <p:nvPr>
            <p:ph type="body" sz="quarter" idx="68" hasCustomPrompt="1"/>
          </p:nvPr>
        </p:nvSpPr>
        <p:spPr>
          <a:xfrm>
            <a:off x="3471568" y="4196983"/>
            <a:ext cx="2156576" cy="385373"/>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algn="ctr">
              <a:lnSpc>
                <a:spcPct val="150000"/>
              </a:lnSpc>
            </a:pPr>
            <a:r>
              <a:rPr lang="nl-NL" sz="1400">
                <a:solidFill>
                  <a:schemeClr val="tx1"/>
                </a:solidFill>
                <a:latin typeface="Manrope bold" pitchFamily="2" charset="0"/>
              </a:rPr>
              <a:t>X offices</a:t>
            </a:r>
          </a:p>
        </p:txBody>
      </p:sp>
      <p:sp>
        <p:nvSpPr>
          <p:cNvPr id="9" name="Text Placeholder 6">
            <a:extLst>
              <a:ext uri="{FF2B5EF4-FFF2-40B4-BE49-F238E27FC236}">
                <a16:creationId xmlns:a16="http://schemas.microsoft.com/office/drawing/2014/main" id="{6A5562A2-6677-84B1-08D9-BADE87B71B1F}"/>
              </a:ext>
            </a:extLst>
          </p:cNvPr>
          <p:cNvSpPr>
            <a:spLocks noGrp="1"/>
          </p:cNvSpPr>
          <p:nvPr>
            <p:ph type="body" sz="quarter" idx="72" hasCustomPrompt="1"/>
          </p:nvPr>
        </p:nvSpPr>
        <p:spPr>
          <a:xfrm>
            <a:off x="761789" y="5622156"/>
            <a:ext cx="2156576" cy="385373"/>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algn="ctr">
              <a:lnSpc>
                <a:spcPct val="150000"/>
              </a:lnSpc>
            </a:pPr>
            <a:r>
              <a:rPr lang="nl-NL" sz="1400">
                <a:solidFill>
                  <a:schemeClr val="tx1"/>
                </a:solidFill>
                <a:latin typeface="Manrope bold" pitchFamily="2" charset="0"/>
              </a:rPr>
              <a:t>X clients</a:t>
            </a:r>
          </a:p>
        </p:txBody>
      </p:sp>
      <p:sp>
        <p:nvSpPr>
          <p:cNvPr id="10" name="Text Placeholder 6">
            <a:extLst>
              <a:ext uri="{FF2B5EF4-FFF2-40B4-BE49-F238E27FC236}">
                <a16:creationId xmlns:a16="http://schemas.microsoft.com/office/drawing/2014/main" id="{BA1D137A-94C3-C732-FCF9-63C26149640A}"/>
              </a:ext>
            </a:extLst>
          </p:cNvPr>
          <p:cNvSpPr>
            <a:spLocks noGrp="1"/>
          </p:cNvSpPr>
          <p:nvPr>
            <p:ph type="body" sz="quarter" idx="74" hasCustomPrompt="1"/>
          </p:nvPr>
        </p:nvSpPr>
        <p:spPr>
          <a:xfrm>
            <a:off x="2987100" y="5622156"/>
            <a:ext cx="3147370" cy="385373"/>
          </a:xfrm>
          <a:prstGeom prst="rect">
            <a:avLst/>
          </a:prstGeom>
        </p:spPr>
        <p:txBody>
          <a:bodyPr anchor="t" anchorCtr="0">
            <a:normAutofit/>
          </a:bodyPr>
          <a:lstStyle>
            <a:lvl1pPr marL="0" indent="0" algn="ctr">
              <a:buFontTx/>
              <a:buNone/>
              <a:defRPr lang="en-US" sz="1400" kern="1200" dirty="0" smtClean="0">
                <a:solidFill>
                  <a:schemeClr val="tx1"/>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algn="ctr">
              <a:lnSpc>
                <a:spcPct val="150000"/>
              </a:lnSpc>
            </a:pPr>
            <a:r>
              <a:rPr lang="nl-NL" sz="1400">
                <a:solidFill>
                  <a:schemeClr val="tx1"/>
                </a:solidFill>
                <a:latin typeface="Manrope bold" pitchFamily="2" charset="0"/>
              </a:rPr>
              <a:t>X </a:t>
            </a:r>
            <a:r>
              <a:rPr lang="nl-NL" sz="1400" err="1">
                <a:solidFill>
                  <a:schemeClr val="tx1"/>
                </a:solidFill>
                <a:latin typeface="Manrope bold" pitchFamily="2" charset="0"/>
              </a:rPr>
              <a:t>projects</a:t>
            </a:r>
            <a:endParaRPr lang="nl-NL" sz="1400">
              <a:solidFill>
                <a:schemeClr val="tx1"/>
              </a:solidFill>
              <a:latin typeface="Manrope bold" pitchFamily="2" charset="0"/>
            </a:endParaRPr>
          </a:p>
        </p:txBody>
      </p:sp>
      <p:sp>
        <p:nvSpPr>
          <p:cNvPr id="12" name="Tijdelijke aanduiding voor tekst 3">
            <a:extLst>
              <a:ext uri="{FF2B5EF4-FFF2-40B4-BE49-F238E27FC236}">
                <a16:creationId xmlns:a16="http://schemas.microsoft.com/office/drawing/2014/main" id="{04B0FAE5-7D03-C59B-2ABB-6371F1B69784}"/>
              </a:ext>
            </a:extLst>
          </p:cNvPr>
          <p:cNvSpPr>
            <a:spLocks noGrp="1"/>
          </p:cNvSpPr>
          <p:nvPr>
            <p:ph type="body" sz="quarter" idx="10" hasCustomPrompt="1"/>
          </p:nvPr>
        </p:nvSpPr>
        <p:spPr>
          <a:xfrm>
            <a:off x="670559" y="1651095"/>
            <a:ext cx="5320357" cy="1136494"/>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n-lt"/>
                <a:ea typeface="Malgun Gothic" panose="020B0503020000020004" pitchFamily="34" charset="-127"/>
                <a:cs typeface="Lao UI" panose="020F0502020204030204" pitchFamily="34" charset="0"/>
              </a:defRPr>
            </a:lvl1pPr>
          </a:lstStyle>
          <a:p>
            <a:pPr>
              <a:lnSpc>
                <a:spcPct val="150000"/>
              </a:lnSpc>
            </a:pPr>
            <a:r>
              <a:rPr lang="en-US" sz="1200">
                <a:solidFill>
                  <a:schemeClr val="tx1"/>
                </a:solidFill>
                <a:latin typeface="Manrope Light" pitchFamily="2" charset="0"/>
              </a:rPr>
              <a:t>We are European market leader in public funding and innovation services. We add value by providing structured public funding acquisition, hands-on grant application writing​, innovation intelligence &amp; project implementation support​ and digital support tools.</a:t>
            </a:r>
            <a:endParaRPr lang="nl-NL"/>
          </a:p>
        </p:txBody>
      </p:sp>
      <p:sp>
        <p:nvSpPr>
          <p:cNvPr id="11" name="Ovaal 10">
            <a:extLst>
              <a:ext uri="{FF2B5EF4-FFF2-40B4-BE49-F238E27FC236}">
                <a16:creationId xmlns:a16="http://schemas.microsoft.com/office/drawing/2014/main" id="{50DE2AE9-FB48-A6E4-72C7-0F0B63C1B825}"/>
              </a:ext>
            </a:extLst>
          </p:cNvPr>
          <p:cNvSpPr/>
          <p:nvPr userDrawn="1"/>
        </p:nvSpPr>
        <p:spPr>
          <a:xfrm>
            <a:off x="1518476" y="3453679"/>
            <a:ext cx="621344" cy="621344"/>
          </a:xfrm>
          <a:prstGeom prst="ellipse">
            <a:avLst/>
          </a:prstGeom>
          <a:solidFill>
            <a:srgbClr val="2B3A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Ovaal 12">
            <a:extLst>
              <a:ext uri="{FF2B5EF4-FFF2-40B4-BE49-F238E27FC236}">
                <a16:creationId xmlns:a16="http://schemas.microsoft.com/office/drawing/2014/main" id="{52200799-7059-1F45-8518-3568FD79AF98}"/>
              </a:ext>
            </a:extLst>
          </p:cNvPr>
          <p:cNvSpPr/>
          <p:nvPr userDrawn="1"/>
        </p:nvSpPr>
        <p:spPr>
          <a:xfrm>
            <a:off x="4239184" y="3453679"/>
            <a:ext cx="621344" cy="621344"/>
          </a:xfrm>
          <a:prstGeom prst="ellipse">
            <a:avLst/>
          </a:prstGeom>
          <a:solidFill>
            <a:srgbClr val="2B3A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Ovaal 13">
            <a:extLst>
              <a:ext uri="{FF2B5EF4-FFF2-40B4-BE49-F238E27FC236}">
                <a16:creationId xmlns:a16="http://schemas.microsoft.com/office/drawing/2014/main" id="{59566822-11C1-7256-BFAF-FF5E4DF9B3C9}"/>
              </a:ext>
            </a:extLst>
          </p:cNvPr>
          <p:cNvSpPr/>
          <p:nvPr userDrawn="1"/>
        </p:nvSpPr>
        <p:spPr>
          <a:xfrm>
            <a:off x="1518476" y="4906698"/>
            <a:ext cx="621344" cy="621344"/>
          </a:xfrm>
          <a:prstGeom prst="ellipse">
            <a:avLst/>
          </a:prstGeom>
          <a:solidFill>
            <a:srgbClr val="2B3A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Ovaal 14">
            <a:extLst>
              <a:ext uri="{FF2B5EF4-FFF2-40B4-BE49-F238E27FC236}">
                <a16:creationId xmlns:a16="http://schemas.microsoft.com/office/drawing/2014/main" id="{3B87DB77-FA70-5D05-77CF-559324629514}"/>
              </a:ext>
            </a:extLst>
          </p:cNvPr>
          <p:cNvSpPr/>
          <p:nvPr userDrawn="1"/>
        </p:nvSpPr>
        <p:spPr>
          <a:xfrm>
            <a:off x="4239184" y="4906698"/>
            <a:ext cx="621344" cy="621344"/>
          </a:xfrm>
          <a:prstGeom prst="ellipse">
            <a:avLst/>
          </a:prstGeom>
          <a:solidFill>
            <a:srgbClr val="2B3A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8086640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Our team 1">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491D67D9-D398-AE0C-58F4-268B4F53EAAC}"/>
              </a:ext>
            </a:extLst>
          </p:cNvPr>
          <p:cNvSpPr/>
          <p:nvPr userDrawn="1"/>
        </p:nvSpPr>
        <p:spPr>
          <a:xfrm>
            <a:off x="0" y="1960363"/>
            <a:ext cx="12192000" cy="3992628"/>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Picture Placeholder 6">
            <a:extLst>
              <a:ext uri="{FF2B5EF4-FFF2-40B4-BE49-F238E27FC236}">
                <a16:creationId xmlns:a16="http://schemas.microsoft.com/office/drawing/2014/main" id="{F4221FA4-AF14-C30B-1285-2A25CEBD14AC}"/>
              </a:ext>
            </a:extLst>
          </p:cNvPr>
          <p:cNvSpPr>
            <a:spLocks noGrp="1"/>
          </p:cNvSpPr>
          <p:nvPr>
            <p:ph type="pic" sz="quarter" idx="57"/>
          </p:nvPr>
        </p:nvSpPr>
        <p:spPr>
          <a:xfrm>
            <a:off x="917815" y="2498435"/>
            <a:ext cx="2317762" cy="2317762"/>
          </a:xfrm>
          <a:prstGeom prst="ellipse">
            <a:avLst/>
          </a:prstGeom>
          <a:solidFill>
            <a:srgbClr val="EBEDF1"/>
          </a:solidFill>
          <a:ln w="76200">
            <a:noFill/>
          </a:ln>
        </p:spPr>
        <p:txBody>
          <a:bodyPr>
            <a:normAutofit/>
          </a:bodyPr>
          <a:lstStyle>
            <a:lvl1pPr>
              <a:defRPr sz="500"/>
            </a:lvl1pPr>
          </a:lstStyle>
          <a:p>
            <a:endParaRPr lang="en-US"/>
          </a:p>
        </p:txBody>
      </p:sp>
      <p:pic>
        <p:nvPicPr>
          <p:cNvPr id="5" name="Graphic 4">
            <a:extLst>
              <a:ext uri="{FF2B5EF4-FFF2-40B4-BE49-F238E27FC236}">
                <a16:creationId xmlns:a16="http://schemas.microsoft.com/office/drawing/2014/main" id="{A93367AA-0C15-B98C-6833-7F3297EF6AA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072264" y="4421395"/>
            <a:ext cx="190500" cy="200025"/>
          </a:xfrm>
          <a:prstGeom prst="rect">
            <a:avLst/>
          </a:prstGeom>
        </p:spPr>
      </p:pic>
      <p:pic>
        <p:nvPicPr>
          <p:cNvPr id="17" name="Graphic 16">
            <a:extLst>
              <a:ext uri="{FF2B5EF4-FFF2-40B4-BE49-F238E27FC236}">
                <a16:creationId xmlns:a16="http://schemas.microsoft.com/office/drawing/2014/main" id="{ECE57534-09A2-C790-63FC-DB9364DDCB9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064511" y="3770027"/>
            <a:ext cx="177762" cy="186650"/>
          </a:xfrm>
          <a:prstGeom prst="rect">
            <a:avLst/>
          </a:prstGeom>
        </p:spPr>
      </p:pic>
      <p:pic>
        <p:nvPicPr>
          <p:cNvPr id="19" name="Graphic 18">
            <a:extLst>
              <a:ext uri="{FF2B5EF4-FFF2-40B4-BE49-F238E27FC236}">
                <a16:creationId xmlns:a16="http://schemas.microsoft.com/office/drawing/2014/main" id="{51CC7235-1BDE-EBB0-74D1-F39BC268683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4056968" y="4102831"/>
            <a:ext cx="190500" cy="190500"/>
          </a:xfrm>
          <a:prstGeom prst="rect">
            <a:avLst/>
          </a:prstGeom>
        </p:spPr>
      </p:pic>
      <p:pic>
        <p:nvPicPr>
          <p:cNvPr id="24" name="Graphic 23">
            <a:extLst>
              <a:ext uri="{FF2B5EF4-FFF2-40B4-BE49-F238E27FC236}">
                <a16:creationId xmlns:a16="http://schemas.microsoft.com/office/drawing/2014/main" id="{1FE3174F-D090-E958-1865-E7A0B37AA16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4072264" y="4773101"/>
            <a:ext cx="177762" cy="177762"/>
          </a:xfrm>
          <a:prstGeom prst="rect">
            <a:avLst/>
          </a:prstGeom>
        </p:spPr>
      </p:pic>
      <p:sp>
        <p:nvSpPr>
          <p:cNvPr id="4" name="Titolo 1">
            <a:extLst>
              <a:ext uri="{FF2B5EF4-FFF2-40B4-BE49-F238E27FC236}">
                <a16:creationId xmlns:a16="http://schemas.microsoft.com/office/drawing/2014/main" id="{050B465A-6924-7229-FCFC-0D374AFD7C71}"/>
              </a:ext>
            </a:extLst>
          </p:cNvPr>
          <p:cNvSpPr>
            <a:spLocks noGrp="1"/>
          </p:cNvSpPr>
          <p:nvPr>
            <p:ph type="ctrTitle" hasCustomPrompt="1"/>
          </p:nvPr>
        </p:nvSpPr>
        <p:spPr>
          <a:xfrm>
            <a:off x="670560" y="602594"/>
            <a:ext cx="5022162"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Contact</a:t>
            </a:r>
          </a:p>
        </p:txBody>
      </p:sp>
      <p:sp>
        <p:nvSpPr>
          <p:cNvPr id="8" name="Rettangolo 18">
            <a:extLst>
              <a:ext uri="{FF2B5EF4-FFF2-40B4-BE49-F238E27FC236}">
                <a16:creationId xmlns:a16="http://schemas.microsoft.com/office/drawing/2014/main" id="{222943BA-5F08-7BDF-6F12-04C91439DFA8}"/>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Text Placeholder 6">
            <a:extLst>
              <a:ext uri="{FF2B5EF4-FFF2-40B4-BE49-F238E27FC236}">
                <a16:creationId xmlns:a16="http://schemas.microsoft.com/office/drawing/2014/main" id="{D3ECFB44-4FA1-1540-A3F5-993422EB524A}"/>
              </a:ext>
            </a:extLst>
          </p:cNvPr>
          <p:cNvSpPr>
            <a:spLocks noGrp="1"/>
          </p:cNvSpPr>
          <p:nvPr>
            <p:ph type="body" sz="quarter" idx="36" hasCustomPrompt="1"/>
          </p:nvPr>
        </p:nvSpPr>
        <p:spPr>
          <a:xfrm>
            <a:off x="3998147" y="2810873"/>
            <a:ext cx="5013584" cy="278345"/>
          </a:xfrm>
          <a:prstGeom prst="rect">
            <a:avLst/>
          </a:prstGeom>
        </p:spPr>
        <p:txBody>
          <a:bodyPr anchor="t" anchorCtr="0">
            <a:noAutofit/>
          </a:bodyPr>
          <a:lstStyle>
            <a:lvl1pPr marL="0" indent="0">
              <a:buFontTx/>
              <a:buNone/>
              <a:defRPr lang="en-US" sz="1400" kern="1200" dirty="0">
                <a:solidFill>
                  <a:srgbClr val="2B3A63"/>
                </a:solidFill>
                <a:latin typeface="Manrope bold"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Name</a:t>
            </a:r>
          </a:p>
        </p:txBody>
      </p:sp>
      <p:sp>
        <p:nvSpPr>
          <p:cNvPr id="13" name="Text Placeholder 6">
            <a:extLst>
              <a:ext uri="{FF2B5EF4-FFF2-40B4-BE49-F238E27FC236}">
                <a16:creationId xmlns:a16="http://schemas.microsoft.com/office/drawing/2014/main" id="{6BD6923B-AB22-CA51-E524-8D2C5C6B7663}"/>
              </a:ext>
            </a:extLst>
          </p:cNvPr>
          <p:cNvSpPr>
            <a:spLocks noGrp="1"/>
          </p:cNvSpPr>
          <p:nvPr>
            <p:ph type="body" sz="quarter" idx="58" hasCustomPrompt="1"/>
          </p:nvPr>
        </p:nvSpPr>
        <p:spPr>
          <a:xfrm>
            <a:off x="3998147" y="3129525"/>
            <a:ext cx="5013584" cy="367134"/>
          </a:xfrm>
          <a:prstGeom prst="rect">
            <a:avLst/>
          </a:prstGeom>
        </p:spPr>
        <p:txBody>
          <a:bodyPr anchor="t" anchorCtr="0">
            <a:noAutofit/>
          </a:bodyPr>
          <a:lstStyle>
            <a:lvl1pPr marL="0" indent="0" algn="l" defTabSz="914400" rtl="0" eaLnBrk="1" latinLnBrk="0" hangingPunct="1">
              <a:lnSpc>
                <a:spcPct val="150000"/>
              </a:lnSpc>
              <a:buFontTx/>
              <a:buNone/>
              <a:defRPr lang="en-US" sz="1400" kern="1200" dirty="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Job title</a:t>
            </a:r>
          </a:p>
        </p:txBody>
      </p:sp>
      <p:sp>
        <p:nvSpPr>
          <p:cNvPr id="14" name="Text Placeholder 6">
            <a:extLst>
              <a:ext uri="{FF2B5EF4-FFF2-40B4-BE49-F238E27FC236}">
                <a16:creationId xmlns:a16="http://schemas.microsoft.com/office/drawing/2014/main" id="{EBE0E261-7E91-C71A-2C7B-E3DB44A84A27}"/>
              </a:ext>
            </a:extLst>
          </p:cNvPr>
          <p:cNvSpPr>
            <a:spLocks noGrp="1"/>
          </p:cNvSpPr>
          <p:nvPr>
            <p:ph type="body" sz="quarter" idx="59" hasCustomPrompt="1"/>
          </p:nvPr>
        </p:nvSpPr>
        <p:spPr>
          <a:xfrm>
            <a:off x="4459914" y="3768783"/>
            <a:ext cx="4610638" cy="1240057"/>
          </a:xfrm>
          <a:prstGeom prst="rect">
            <a:avLst/>
          </a:prstGeom>
        </p:spPr>
        <p:txBody>
          <a:bodyPr anchor="t" anchorCtr="0">
            <a:noAutofit/>
          </a:bodyPr>
          <a:lstStyle>
            <a:lvl1pPr marL="0" indent="0">
              <a:lnSpc>
                <a:spcPct val="100000"/>
              </a:lnSpc>
              <a:buFontTx/>
              <a:buNone/>
              <a:defRPr lang="en-US" sz="1200" kern="1200" dirty="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Email address</a:t>
            </a:r>
          </a:p>
          <a:p>
            <a:pPr lvl="0"/>
            <a:r>
              <a:rPr lang="en-US"/>
              <a:t>Phone number</a:t>
            </a:r>
          </a:p>
          <a:p>
            <a:pPr lvl="0"/>
            <a:r>
              <a:rPr lang="en-US"/>
              <a:t>LinkedIn </a:t>
            </a:r>
          </a:p>
          <a:p>
            <a:pPr lvl="0"/>
            <a:r>
              <a:rPr lang="en-US"/>
              <a:t>www.pnoinnovation.com</a:t>
            </a:r>
          </a:p>
        </p:txBody>
      </p:sp>
    </p:spTree>
    <p:extLst>
      <p:ext uri="{BB962C8B-B14F-4D97-AF65-F5344CB8AC3E}">
        <p14:creationId xmlns:p14="http://schemas.microsoft.com/office/powerpoint/2010/main" val="26854461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Our team 2">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6AEBC2A3-64B9-F2AF-5F28-71495E5EEB08}"/>
              </a:ext>
            </a:extLst>
          </p:cNvPr>
          <p:cNvSpPr/>
          <p:nvPr userDrawn="1"/>
        </p:nvSpPr>
        <p:spPr>
          <a:xfrm>
            <a:off x="0" y="1931542"/>
            <a:ext cx="12192000" cy="3992628"/>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Picture Placeholder 6">
            <a:extLst>
              <a:ext uri="{FF2B5EF4-FFF2-40B4-BE49-F238E27FC236}">
                <a16:creationId xmlns:a16="http://schemas.microsoft.com/office/drawing/2014/main" id="{F4221FA4-AF14-C30B-1285-2A25CEBD14AC}"/>
              </a:ext>
            </a:extLst>
          </p:cNvPr>
          <p:cNvSpPr>
            <a:spLocks noGrp="1"/>
          </p:cNvSpPr>
          <p:nvPr>
            <p:ph type="pic" sz="quarter" idx="57"/>
          </p:nvPr>
        </p:nvSpPr>
        <p:spPr>
          <a:xfrm>
            <a:off x="750860" y="2316522"/>
            <a:ext cx="1396408" cy="1396408"/>
          </a:xfrm>
          <a:prstGeom prst="ellipse">
            <a:avLst/>
          </a:prstGeom>
          <a:solidFill>
            <a:srgbClr val="EBEDF1"/>
          </a:solidFill>
          <a:ln w="76200">
            <a:noFill/>
          </a:ln>
        </p:spPr>
        <p:txBody>
          <a:bodyPr>
            <a:normAutofit/>
          </a:bodyPr>
          <a:lstStyle>
            <a:lvl1pPr>
              <a:defRPr sz="500"/>
            </a:lvl1pPr>
          </a:lstStyle>
          <a:p>
            <a:endParaRPr lang="en-US"/>
          </a:p>
        </p:txBody>
      </p:sp>
      <p:sp>
        <p:nvSpPr>
          <p:cNvPr id="3" name="Text Placeholder 6">
            <a:extLst>
              <a:ext uri="{FF2B5EF4-FFF2-40B4-BE49-F238E27FC236}">
                <a16:creationId xmlns:a16="http://schemas.microsoft.com/office/drawing/2014/main" id="{5D5E53C6-8601-376B-71BD-C036AC3CCC58}"/>
              </a:ext>
            </a:extLst>
          </p:cNvPr>
          <p:cNvSpPr>
            <a:spLocks noGrp="1"/>
          </p:cNvSpPr>
          <p:nvPr>
            <p:ph type="body" sz="quarter" idx="36" hasCustomPrompt="1"/>
          </p:nvPr>
        </p:nvSpPr>
        <p:spPr>
          <a:xfrm>
            <a:off x="761121" y="4054954"/>
            <a:ext cx="4610638" cy="274449"/>
          </a:xfrm>
          <a:prstGeom prst="rect">
            <a:avLst/>
          </a:prstGeom>
        </p:spPr>
        <p:txBody>
          <a:bodyPr anchor="t" anchorCtr="0">
            <a:noAutofit/>
          </a:bodyPr>
          <a:lstStyle>
            <a:lvl1pPr marL="0" indent="0">
              <a:buFontTx/>
              <a:buNone/>
              <a:defRPr sz="1400" b="0">
                <a:solidFill>
                  <a:srgbClr val="1C3864"/>
                </a:solidFill>
                <a:latin typeface="Manrope bold"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Name</a:t>
            </a:r>
          </a:p>
        </p:txBody>
      </p:sp>
      <p:sp>
        <p:nvSpPr>
          <p:cNvPr id="6" name="Text Placeholder 6">
            <a:extLst>
              <a:ext uri="{FF2B5EF4-FFF2-40B4-BE49-F238E27FC236}">
                <a16:creationId xmlns:a16="http://schemas.microsoft.com/office/drawing/2014/main" id="{22570D79-85FF-C9E8-FA35-99A0D3910D3C}"/>
              </a:ext>
            </a:extLst>
          </p:cNvPr>
          <p:cNvSpPr>
            <a:spLocks noGrp="1"/>
          </p:cNvSpPr>
          <p:nvPr>
            <p:ph type="body" sz="quarter" idx="58" hasCustomPrompt="1"/>
          </p:nvPr>
        </p:nvSpPr>
        <p:spPr>
          <a:xfrm>
            <a:off x="761121" y="4374848"/>
            <a:ext cx="4610638" cy="274449"/>
          </a:xfrm>
          <a:prstGeom prst="rect">
            <a:avLst/>
          </a:prstGeom>
        </p:spPr>
        <p:txBody>
          <a:bodyPr anchor="t" anchorCtr="0">
            <a:no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Job title</a:t>
            </a:r>
          </a:p>
        </p:txBody>
      </p:sp>
      <p:sp>
        <p:nvSpPr>
          <p:cNvPr id="7" name="Text Placeholder 6">
            <a:extLst>
              <a:ext uri="{FF2B5EF4-FFF2-40B4-BE49-F238E27FC236}">
                <a16:creationId xmlns:a16="http://schemas.microsoft.com/office/drawing/2014/main" id="{D757857A-05E4-A808-9C24-5BE6F1EC33C3}"/>
              </a:ext>
            </a:extLst>
          </p:cNvPr>
          <p:cNvSpPr>
            <a:spLocks noGrp="1"/>
          </p:cNvSpPr>
          <p:nvPr>
            <p:ph type="body" sz="quarter" idx="59" hasCustomPrompt="1"/>
          </p:nvPr>
        </p:nvSpPr>
        <p:spPr>
          <a:xfrm>
            <a:off x="761121" y="4851552"/>
            <a:ext cx="4610638" cy="578507"/>
          </a:xfrm>
          <a:prstGeom prst="rect">
            <a:avLst/>
          </a:prstGeom>
        </p:spPr>
        <p:txBody>
          <a:bodyPr anchor="t" anchorCtr="0">
            <a:no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Email address</a:t>
            </a:r>
          </a:p>
          <a:p>
            <a:pPr lvl="0"/>
            <a:r>
              <a:rPr lang="en-US"/>
              <a:t>Phone number</a:t>
            </a:r>
          </a:p>
        </p:txBody>
      </p:sp>
      <p:sp>
        <p:nvSpPr>
          <p:cNvPr id="8" name="Picture Placeholder 6">
            <a:extLst>
              <a:ext uri="{FF2B5EF4-FFF2-40B4-BE49-F238E27FC236}">
                <a16:creationId xmlns:a16="http://schemas.microsoft.com/office/drawing/2014/main" id="{8613F2DA-9AB4-FA44-FA82-FBBC1103A986}"/>
              </a:ext>
            </a:extLst>
          </p:cNvPr>
          <p:cNvSpPr>
            <a:spLocks noGrp="1"/>
          </p:cNvSpPr>
          <p:nvPr>
            <p:ph type="pic" sz="quarter" idx="60"/>
          </p:nvPr>
        </p:nvSpPr>
        <p:spPr>
          <a:xfrm>
            <a:off x="6219206" y="2316522"/>
            <a:ext cx="1396408" cy="1396408"/>
          </a:xfrm>
          <a:prstGeom prst="ellipse">
            <a:avLst/>
          </a:prstGeom>
          <a:solidFill>
            <a:srgbClr val="EBEDF1"/>
          </a:solidFill>
          <a:ln w="76200">
            <a:noFill/>
          </a:ln>
        </p:spPr>
        <p:txBody>
          <a:bodyPr>
            <a:normAutofit/>
          </a:bodyPr>
          <a:lstStyle>
            <a:lvl1pPr>
              <a:defRPr sz="500"/>
            </a:lvl1pPr>
          </a:lstStyle>
          <a:p>
            <a:endParaRPr lang="en-US"/>
          </a:p>
        </p:txBody>
      </p:sp>
      <p:sp>
        <p:nvSpPr>
          <p:cNvPr id="9" name="Text Placeholder 6">
            <a:extLst>
              <a:ext uri="{FF2B5EF4-FFF2-40B4-BE49-F238E27FC236}">
                <a16:creationId xmlns:a16="http://schemas.microsoft.com/office/drawing/2014/main" id="{5E8D4844-F300-ED43-9A9E-879BF0534CFB}"/>
              </a:ext>
            </a:extLst>
          </p:cNvPr>
          <p:cNvSpPr>
            <a:spLocks noGrp="1"/>
          </p:cNvSpPr>
          <p:nvPr>
            <p:ph type="body" sz="quarter" idx="61" hasCustomPrompt="1"/>
          </p:nvPr>
        </p:nvSpPr>
        <p:spPr>
          <a:xfrm>
            <a:off x="6229467" y="4054954"/>
            <a:ext cx="4610638" cy="274449"/>
          </a:xfrm>
          <a:prstGeom prst="rect">
            <a:avLst/>
          </a:prstGeom>
        </p:spPr>
        <p:txBody>
          <a:bodyPr anchor="t" anchorCtr="0">
            <a:noAutofit/>
          </a:bodyPr>
          <a:lstStyle>
            <a:lvl1pPr marL="0" indent="0">
              <a:buFontTx/>
              <a:buNone/>
              <a:defRPr sz="1400" b="0">
                <a:solidFill>
                  <a:srgbClr val="1C3864"/>
                </a:solidFill>
                <a:latin typeface="Manrope bold"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Name</a:t>
            </a:r>
          </a:p>
        </p:txBody>
      </p:sp>
      <p:sp>
        <p:nvSpPr>
          <p:cNvPr id="10" name="Text Placeholder 6">
            <a:extLst>
              <a:ext uri="{FF2B5EF4-FFF2-40B4-BE49-F238E27FC236}">
                <a16:creationId xmlns:a16="http://schemas.microsoft.com/office/drawing/2014/main" id="{B498F6FC-C8A9-CD6B-1682-3FCAD139E9DA}"/>
              </a:ext>
            </a:extLst>
          </p:cNvPr>
          <p:cNvSpPr>
            <a:spLocks noGrp="1"/>
          </p:cNvSpPr>
          <p:nvPr>
            <p:ph type="body" sz="quarter" idx="62" hasCustomPrompt="1"/>
          </p:nvPr>
        </p:nvSpPr>
        <p:spPr>
          <a:xfrm>
            <a:off x="6229467" y="4374848"/>
            <a:ext cx="4610638" cy="274449"/>
          </a:xfrm>
          <a:prstGeom prst="rect">
            <a:avLst/>
          </a:prstGeom>
        </p:spPr>
        <p:txBody>
          <a:bodyPr anchor="t" anchorCtr="0">
            <a:norm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Job title</a:t>
            </a:r>
          </a:p>
        </p:txBody>
      </p:sp>
      <p:sp>
        <p:nvSpPr>
          <p:cNvPr id="11" name="Text Placeholder 6">
            <a:extLst>
              <a:ext uri="{FF2B5EF4-FFF2-40B4-BE49-F238E27FC236}">
                <a16:creationId xmlns:a16="http://schemas.microsoft.com/office/drawing/2014/main" id="{CD9EB4B1-DC17-1802-4868-E88C717E3942}"/>
              </a:ext>
            </a:extLst>
          </p:cNvPr>
          <p:cNvSpPr>
            <a:spLocks noGrp="1"/>
          </p:cNvSpPr>
          <p:nvPr>
            <p:ph type="body" sz="quarter" idx="63" hasCustomPrompt="1"/>
          </p:nvPr>
        </p:nvSpPr>
        <p:spPr>
          <a:xfrm>
            <a:off x="6229467" y="4851552"/>
            <a:ext cx="4610638" cy="578507"/>
          </a:xfrm>
          <a:prstGeom prst="rect">
            <a:avLst/>
          </a:prstGeom>
        </p:spPr>
        <p:txBody>
          <a:bodyPr anchor="t" anchorCtr="0">
            <a:no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Email address</a:t>
            </a:r>
          </a:p>
          <a:p>
            <a:pPr lvl="0"/>
            <a:r>
              <a:rPr lang="en-US"/>
              <a:t>Phone number</a:t>
            </a:r>
          </a:p>
        </p:txBody>
      </p:sp>
      <p:sp>
        <p:nvSpPr>
          <p:cNvPr id="4" name="Titolo 1">
            <a:extLst>
              <a:ext uri="{FF2B5EF4-FFF2-40B4-BE49-F238E27FC236}">
                <a16:creationId xmlns:a16="http://schemas.microsoft.com/office/drawing/2014/main" id="{F78BDA9E-A233-E913-E21D-CA48C17920CC}"/>
              </a:ext>
            </a:extLst>
          </p:cNvPr>
          <p:cNvSpPr>
            <a:spLocks noGrp="1"/>
          </p:cNvSpPr>
          <p:nvPr>
            <p:ph type="ctrTitle" hasCustomPrompt="1"/>
          </p:nvPr>
        </p:nvSpPr>
        <p:spPr>
          <a:xfrm>
            <a:off x="670560" y="602594"/>
            <a:ext cx="5022162"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Our team</a:t>
            </a:r>
          </a:p>
        </p:txBody>
      </p:sp>
      <p:sp>
        <p:nvSpPr>
          <p:cNvPr id="5" name="Rettangolo 18">
            <a:extLst>
              <a:ext uri="{FF2B5EF4-FFF2-40B4-BE49-F238E27FC236}">
                <a16:creationId xmlns:a16="http://schemas.microsoft.com/office/drawing/2014/main" id="{616911B5-4AB0-0E9C-E773-A95FF087CC15}"/>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4210909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Our team 3">
    <p:spTree>
      <p:nvGrpSpPr>
        <p:cNvPr id="1" name=""/>
        <p:cNvGrpSpPr/>
        <p:nvPr/>
      </p:nvGrpSpPr>
      <p:grpSpPr>
        <a:xfrm>
          <a:off x="0" y="0"/>
          <a:ext cx="0" cy="0"/>
          <a:chOff x="0" y="0"/>
          <a:chExt cx="0" cy="0"/>
        </a:xfrm>
      </p:grpSpPr>
      <p:sp>
        <p:nvSpPr>
          <p:cNvPr id="14" name="Rechthoek 13">
            <a:extLst>
              <a:ext uri="{FF2B5EF4-FFF2-40B4-BE49-F238E27FC236}">
                <a16:creationId xmlns:a16="http://schemas.microsoft.com/office/drawing/2014/main" id="{7F26ACB9-9A63-2453-261E-645E5B617638}"/>
              </a:ext>
            </a:extLst>
          </p:cNvPr>
          <p:cNvSpPr/>
          <p:nvPr userDrawn="1"/>
        </p:nvSpPr>
        <p:spPr>
          <a:xfrm>
            <a:off x="0" y="1931542"/>
            <a:ext cx="12192000" cy="3992628"/>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sz="1400"/>
          </a:p>
        </p:txBody>
      </p:sp>
      <p:sp>
        <p:nvSpPr>
          <p:cNvPr id="2" name="Picture Placeholder 6">
            <a:extLst>
              <a:ext uri="{FF2B5EF4-FFF2-40B4-BE49-F238E27FC236}">
                <a16:creationId xmlns:a16="http://schemas.microsoft.com/office/drawing/2014/main" id="{F4221FA4-AF14-C30B-1285-2A25CEBD14AC}"/>
              </a:ext>
            </a:extLst>
          </p:cNvPr>
          <p:cNvSpPr>
            <a:spLocks noGrp="1"/>
          </p:cNvSpPr>
          <p:nvPr>
            <p:ph type="pic" sz="quarter" idx="57"/>
          </p:nvPr>
        </p:nvSpPr>
        <p:spPr>
          <a:xfrm>
            <a:off x="750860" y="2368177"/>
            <a:ext cx="1396408" cy="1396408"/>
          </a:xfrm>
          <a:prstGeom prst="ellipse">
            <a:avLst/>
          </a:prstGeom>
          <a:solidFill>
            <a:srgbClr val="EBEDF1"/>
          </a:solidFill>
          <a:ln w="76200">
            <a:noFill/>
          </a:ln>
        </p:spPr>
        <p:txBody>
          <a:bodyPr>
            <a:normAutofit/>
          </a:bodyPr>
          <a:lstStyle>
            <a:lvl1pPr>
              <a:defRPr sz="500"/>
            </a:lvl1pPr>
          </a:lstStyle>
          <a:p>
            <a:endParaRPr lang="en-US"/>
          </a:p>
        </p:txBody>
      </p:sp>
      <p:sp>
        <p:nvSpPr>
          <p:cNvPr id="3" name="Text Placeholder 6">
            <a:extLst>
              <a:ext uri="{FF2B5EF4-FFF2-40B4-BE49-F238E27FC236}">
                <a16:creationId xmlns:a16="http://schemas.microsoft.com/office/drawing/2014/main" id="{5D5E53C6-8601-376B-71BD-C036AC3CCC58}"/>
              </a:ext>
            </a:extLst>
          </p:cNvPr>
          <p:cNvSpPr>
            <a:spLocks noGrp="1"/>
          </p:cNvSpPr>
          <p:nvPr>
            <p:ph type="body" sz="quarter" idx="36" hasCustomPrompt="1"/>
          </p:nvPr>
        </p:nvSpPr>
        <p:spPr>
          <a:xfrm>
            <a:off x="761122" y="4014201"/>
            <a:ext cx="1804146" cy="293509"/>
          </a:xfrm>
          <a:prstGeom prst="rect">
            <a:avLst/>
          </a:prstGeom>
        </p:spPr>
        <p:txBody>
          <a:bodyPr anchor="t" anchorCtr="0">
            <a:normAutofit/>
          </a:bodyPr>
          <a:lstStyle>
            <a:lvl1pPr marL="0" indent="0">
              <a:buFontTx/>
              <a:buNone/>
              <a:defRPr sz="1400" b="0">
                <a:solidFill>
                  <a:srgbClr val="1C3864"/>
                </a:solidFill>
                <a:latin typeface="Manrope bold"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Name</a:t>
            </a:r>
          </a:p>
        </p:txBody>
      </p:sp>
      <p:sp>
        <p:nvSpPr>
          <p:cNvPr id="6" name="Text Placeholder 6">
            <a:extLst>
              <a:ext uri="{FF2B5EF4-FFF2-40B4-BE49-F238E27FC236}">
                <a16:creationId xmlns:a16="http://schemas.microsoft.com/office/drawing/2014/main" id="{22570D79-85FF-C9E8-FA35-99A0D3910D3C}"/>
              </a:ext>
            </a:extLst>
          </p:cNvPr>
          <p:cNvSpPr>
            <a:spLocks noGrp="1"/>
          </p:cNvSpPr>
          <p:nvPr>
            <p:ph type="body" sz="quarter" idx="58" hasCustomPrompt="1"/>
          </p:nvPr>
        </p:nvSpPr>
        <p:spPr>
          <a:xfrm>
            <a:off x="761122" y="4334095"/>
            <a:ext cx="1804146" cy="293509"/>
          </a:xfrm>
          <a:prstGeom prst="rect">
            <a:avLst/>
          </a:prstGeom>
        </p:spPr>
        <p:txBody>
          <a:bodyPr anchor="t" anchorCtr="0">
            <a:norm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Job title</a:t>
            </a:r>
          </a:p>
        </p:txBody>
      </p:sp>
      <p:sp>
        <p:nvSpPr>
          <p:cNvPr id="7" name="Text Placeholder 6">
            <a:extLst>
              <a:ext uri="{FF2B5EF4-FFF2-40B4-BE49-F238E27FC236}">
                <a16:creationId xmlns:a16="http://schemas.microsoft.com/office/drawing/2014/main" id="{D757857A-05E4-A808-9C24-5BE6F1EC33C3}"/>
              </a:ext>
            </a:extLst>
          </p:cNvPr>
          <p:cNvSpPr>
            <a:spLocks noGrp="1"/>
          </p:cNvSpPr>
          <p:nvPr>
            <p:ph type="body" sz="quarter" idx="59" hasCustomPrompt="1"/>
          </p:nvPr>
        </p:nvSpPr>
        <p:spPr>
          <a:xfrm>
            <a:off x="761122" y="4850853"/>
            <a:ext cx="1804146" cy="618684"/>
          </a:xfrm>
          <a:prstGeom prst="rect">
            <a:avLst/>
          </a:prstGeom>
        </p:spPr>
        <p:txBody>
          <a:bodyPr anchor="t" anchorCtr="0">
            <a:norm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Email address</a:t>
            </a:r>
          </a:p>
          <a:p>
            <a:pPr lvl="0"/>
            <a:r>
              <a:rPr lang="en-US"/>
              <a:t>Phone number</a:t>
            </a:r>
          </a:p>
        </p:txBody>
      </p:sp>
      <p:sp>
        <p:nvSpPr>
          <p:cNvPr id="8" name="Picture Placeholder 6">
            <a:extLst>
              <a:ext uri="{FF2B5EF4-FFF2-40B4-BE49-F238E27FC236}">
                <a16:creationId xmlns:a16="http://schemas.microsoft.com/office/drawing/2014/main" id="{8613F2DA-9AB4-FA44-FA82-FBBC1103A986}"/>
              </a:ext>
            </a:extLst>
          </p:cNvPr>
          <p:cNvSpPr>
            <a:spLocks noGrp="1"/>
          </p:cNvSpPr>
          <p:nvPr>
            <p:ph type="pic" sz="quarter" idx="60"/>
          </p:nvPr>
        </p:nvSpPr>
        <p:spPr>
          <a:xfrm>
            <a:off x="3526539" y="2368177"/>
            <a:ext cx="1396408" cy="1396408"/>
          </a:xfrm>
          <a:prstGeom prst="ellipse">
            <a:avLst/>
          </a:prstGeom>
          <a:solidFill>
            <a:srgbClr val="EBEDF1"/>
          </a:solidFill>
          <a:ln w="76200">
            <a:noFill/>
          </a:ln>
        </p:spPr>
        <p:txBody>
          <a:bodyPr>
            <a:normAutofit/>
          </a:bodyPr>
          <a:lstStyle>
            <a:lvl1pPr>
              <a:defRPr sz="500"/>
            </a:lvl1pPr>
          </a:lstStyle>
          <a:p>
            <a:endParaRPr lang="en-US"/>
          </a:p>
        </p:txBody>
      </p:sp>
      <p:sp>
        <p:nvSpPr>
          <p:cNvPr id="9" name="Text Placeholder 6">
            <a:extLst>
              <a:ext uri="{FF2B5EF4-FFF2-40B4-BE49-F238E27FC236}">
                <a16:creationId xmlns:a16="http://schemas.microsoft.com/office/drawing/2014/main" id="{5E8D4844-F300-ED43-9A9E-879BF0534CFB}"/>
              </a:ext>
            </a:extLst>
          </p:cNvPr>
          <p:cNvSpPr>
            <a:spLocks noGrp="1"/>
          </p:cNvSpPr>
          <p:nvPr>
            <p:ph type="body" sz="quarter" idx="61" hasCustomPrompt="1"/>
          </p:nvPr>
        </p:nvSpPr>
        <p:spPr>
          <a:xfrm>
            <a:off x="3536801" y="4014201"/>
            <a:ext cx="1804146" cy="293509"/>
          </a:xfrm>
          <a:prstGeom prst="rect">
            <a:avLst/>
          </a:prstGeom>
        </p:spPr>
        <p:txBody>
          <a:bodyPr anchor="t" anchorCtr="0">
            <a:normAutofit/>
          </a:bodyPr>
          <a:lstStyle>
            <a:lvl1pPr marL="0" indent="0">
              <a:buFontTx/>
              <a:buNone/>
              <a:defRPr sz="1400" b="0">
                <a:solidFill>
                  <a:srgbClr val="1C3864"/>
                </a:solidFill>
                <a:latin typeface="Manrope bold"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Name</a:t>
            </a:r>
          </a:p>
        </p:txBody>
      </p:sp>
      <p:sp>
        <p:nvSpPr>
          <p:cNvPr id="10" name="Text Placeholder 6">
            <a:extLst>
              <a:ext uri="{FF2B5EF4-FFF2-40B4-BE49-F238E27FC236}">
                <a16:creationId xmlns:a16="http://schemas.microsoft.com/office/drawing/2014/main" id="{B498F6FC-C8A9-CD6B-1682-3FCAD139E9DA}"/>
              </a:ext>
            </a:extLst>
          </p:cNvPr>
          <p:cNvSpPr>
            <a:spLocks noGrp="1"/>
          </p:cNvSpPr>
          <p:nvPr>
            <p:ph type="body" sz="quarter" idx="62" hasCustomPrompt="1"/>
          </p:nvPr>
        </p:nvSpPr>
        <p:spPr>
          <a:xfrm>
            <a:off x="3536801" y="4334095"/>
            <a:ext cx="1804146" cy="293509"/>
          </a:xfrm>
          <a:prstGeom prst="rect">
            <a:avLst/>
          </a:prstGeom>
        </p:spPr>
        <p:txBody>
          <a:bodyPr anchor="t" anchorCtr="0">
            <a:norm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Job title</a:t>
            </a:r>
          </a:p>
        </p:txBody>
      </p:sp>
      <p:sp>
        <p:nvSpPr>
          <p:cNvPr id="11" name="Text Placeholder 6">
            <a:extLst>
              <a:ext uri="{FF2B5EF4-FFF2-40B4-BE49-F238E27FC236}">
                <a16:creationId xmlns:a16="http://schemas.microsoft.com/office/drawing/2014/main" id="{CD9EB4B1-DC17-1802-4868-E88C717E3942}"/>
              </a:ext>
            </a:extLst>
          </p:cNvPr>
          <p:cNvSpPr>
            <a:spLocks noGrp="1"/>
          </p:cNvSpPr>
          <p:nvPr>
            <p:ph type="body" sz="quarter" idx="63" hasCustomPrompt="1"/>
          </p:nvPr>
        </p:nvSpPr>
        <p:spPr>
          <a:xfrm>
            <a:off x="3536801" y="4850853"/>
            <a:ext cx="1804146" cy="618684"/>
          </a:xfrm>
          <a:prstGeom prst="rect">
            <a:avLst/>
          </a:prstGeom>
        </p:spPr>
        <p:txBody>
          <a:bodyPr anchor="t" anchorCtr="0">
            <a:norm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Email address</a:t>
            </a:r>
          </a:p>
          <a:p>
            <a:pPr lvl="0"/>
            <a:r>
              <a:rPr lang="en-US"/>
              <a:t>Phone number</a:t>
            </a:r>
          </a:p>
        </p:txBody>
      </p:sp>
      <p:sp>
        <p:nvSpPr>
          <p:cNvPr id="32" name="Picture Placeholder 6">
            <a:extLst>
              <a:ext uri="{FF2B5EF4-FFF2-40B4-BE49-F238E27FC236}">
                <a16:creationId xmlns:a16="http://schemas.microsoft.com/office/drawing/2014/main" id="{D9982FC7-E64C-EA65-C938-E77A85ABEB82}"/>
              </a:ext>
            </a:extLst>
          </p:cNvPr>
          <p:cNvSpPr>
            <a:spLocks noGrp="1"/>
          </p:cNvSpPr>
          <p:nvPr>
            <p:ph type="pic" sz="quarter" idx="64"/>
          </p:nvPr>
        </p:nvSpPr>
        <p:spPr>
          <a:xfrm>
            <a:off x="6312480" y="2368177"/>
            <a:ext cx="1396408" cy="1396408"/>
          </a:xfrm>
          <a:prstGeom prst="ellipse">
            <a:avLst/>
          </a:prstGeom>
          <a:solidFill>
            <a:srgbClr val="EBEDF1"/>
          </a:solidFill>
          <a:ln w="76200">
            <a:noFill/>
          </a:ln>
        </p:spPr>
        <p:txBody>
          <a:bodyPr>
            <a:normAutofit/>
          </a:bodyPr>
          <a:lstStyle>
            <a:lvl1pPr>
              <a:defRPr sz="500"/>
            </a:lvl1pPr>
          </a:lstStyle>
          <a:p>
            <a:endParaRPr lang="en-US"/>
          </a:p>
        </p:txBody>
      </p:sp>
      <p:sp>
        <p:nvSpPr>
          <p:cNvPr id="33" name="Text Placeholder 6">
            <a:extLst>
              <a:ext uri="{FF2B5EF4-FFF2-40B4-BE49-F238E27FC236}">
                <a16:creationId xmlns:a16="http://schemas.microsoft.com/office/drawing/2014/main" id="{5ED123D1-70DF-833F-B86E-6BDD6A2251F3}"/>
              </a:ext>
            </a:extLst>
          </p:cNvPr>
          <p:cNvSpPr>
            <a:spLocks noGrp="1"/>
          </p:cNvSpPr>
          <p:nvPr>
            <p:ph type="body" sz="quarter" idx="65" hasCustomPrompt="1"/>
          </p:nvPr>
        </p:nvSpPr>
        <p:spPr>
          <a:xfrm>
            <a:off x="6322742" y="4014201"/>
            <a:ext cx="1804146" cy="293509"/>
          </a:xfrm>
          <a:prstGeom prst="rect">
            <a:avLst/>
          </a:prstGeom>
        </p:spPr>
        <p:txBody>
          <a:bodyPr anchor="t" anchorCtr="0">
            <a:normAutofit/>
          </a:bodyPr>
          <a:lstStyle>
            <a:lvl1pPr marL="0" indent="0">
              <a:buFontTx/>
              <a:buNone/>
              <a:defRPr sz="1400" b="0">
                <a:solidFill>
                  <a:srgbClr val="1C3864"/>
                </a:solidFill>
                <a:latin typeface="Manrope bold"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Name</a:t>
            </a:r>
          </a:p>
        </p:txBody>
      </p:sp>
      <p:sp>
        <p:nvSpPr>
          <p:cNvPr id="34" name="Text Placeholder 6">
            <a:extLst>
              <a:ext uri="{FF2B5EF4-FFF2-40B4-BE49-F238E27FC236}">
                <a16:creationId xmlns:a16="http://schemas.microsoft.com/office/drawing/2014/main" id="{A44990D7-3067-64EF-D1CF-4112144A8822}"/>
              </a:ext>
            </a:extLst>
          </p:cNvPr>
          <p:cNvSpPr>
            <a:spLocks noGrp="1"/>
          </p:cNvSpPr>
          <p:nvPr>
            <p:ph type="body" sz="quarter" idx="66" hasCustomPrompt="1"/>
          </p:nvPr>
        </p:nvSpPr>
        <p:spPr>
          <a:xfrm>
            <a:off x="6322742" y="4334095"/>
            <a:ext cx="1804146" cy="293509"/>
          </a:xfrm>
          <a:prstGeom prst="rect">
            <a:avLst/>
          </a:prstGeom>
        </p:spPr>
        <p:txBody>
          <a:bodyPr anchor="t" anchorCtr="0">
            <a:norm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Job title</a:t>
            </a:r>
          </a:p>
        </p:txBody>
      </p:sp>
      <p:sp>
        <p:nvSpPr>
          <p:cNvPr id="35" name="Text Placeholder 6">
            <a:extLst>
              <a:ext uri="{FF2B5EF4-FFF2-40B4-BE49-F238E27FC236}">
                <a16:creationId xmlns:a16="http://schemas.microsoft.com/office/drawing/2014/main" id="{EF20C98F-6A05-80A9-4956-75CCB6438116}"/>
              </a:ext>
            </a:extLst>
          </p:cNvPr>
          <p:cNvSpPr>
            <a:spLocks noGrp="1"/>
          </p:cNvSpPr>
          <p:nvPr>
            <p:ph type="body" sz="quarter" idx="67" hasCustomPrompt="1"/>
          </p:nvPr>
        </p:nvSpPr>
        <p:spPr>
          <a:xfrm>
            <a:off x="6322742" y="4850853"/>
            <a:ext cx="1804146" cy="618684"/>
          </a:xfrm>
          <a:prstGeom prst="rect">
            <a:avLst/>
          </a:prstGeom>
        </p:spPr>
        <p:txBody>
          <a:bodyPr anchor="t" anchorCtr="0">
            <a:norm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Email address</a:t>
            </a:r>
          </a:p>
          <a:p>
            <a:pPr lvl="0"/>
            <a:r>
              <a:rPr lang="en-US"/>
              <a:t>Phone number</a:t>
            </a:r>
          </a:p>
        </p:txBody>
      </p:sp>
      <p:sp>
        <p:nvSpPr>
          <p:cNvPr id="36" name="Picture Placeholder 6">
            <a:extLst>
              <a:ext uri="{FF2B5EF4-FFF2-40B4-BE49-F238E27FC236}">
                <a16:creationId xmlns:a16="http://schemas.microsoft.com/office/drawing/2014/main" id="{26083678-B837-EFA7-AA7D-FB21AAF334DA}"/>
              </a:ext>
            </a:extLst>
          </p:cNvPr>
          <p:cNvSpPr>
            <a:spLocks noGrp="1"/>
          </p:cNvSpPr>
          <p:nvPr>
            <p:ph type="pic" sz="quarter" idx="68"/>
          </p:nvPr>
        </p:nvSpPr>
        <p:spPr>
          <a:xfrm>
            <a:off x="9088159" y="2368177"/>
            <a:ext cx="1396408" cy="1396408"/>
          </a:xfrm>
          <a:prstGeom prst="ellipse">
            <a:avLst/>
          </a:prstGeom>
          <a:solidFill>
            <a:srgbClr val="EBEDF1"/>
          </a:solidFill>
          <a:ln w="76200">
            <a:noFill/>
          </a:ln>
        </p:spPr>
        <p:txBody>
          <a:bodyPr>
            <a:normAutofit/>
          </a:bodyPr>
          <a:lstStyle>
            <a:lvl1pPr>
              <a:defRPr sz="500"/>
            </a:lvl1pPr>
          </a:lstStyle>
          <a:p>
            <a:endParaRPr lang="en-US"/>
          </a:p>
        </p:txBody>
      </p:sp>
      <p:sp>
        <p:nvSpPr>
          <p:cNvPr id="37" name="Text Placeholder 6">
            <a:extLst>
              <a:ext uri="{FF2B5EF4-FFF2-40B4-BE49-F238E27FC236}">
                <a16:creationId xmlns:a16="http://schemas.microsoft.com/office/drawing/2014/main" id="{D528349E-1EE3-B400-BA5F-E9CF809E8688}"/>
              </a:ext>
            </a:extLst>
          </p:cNvPr>
          <p:cNvSpPr>
            <a:spLocks noGrp="1"/>
          </p:cNvSpPr>
          <p:nvPr>
            <p:ph type="body" sz="quarter" idx="69" hasCustomPrompt="1"/>
          </p:nvPr>
        </p:nvSpPr>
        <p:spPr>
          <a:xfrm>
            <a:off x="9098421" y="4014201"/>
            <a:ext cx="1804146" cy="293509"/>
          </a:xfrm>
          <a:prstGeom prst="rect">
            <a:avLst/>
          </a:prstGeom>
        </p:spPr>
        <p:txBody>
          <a:bodyPr anchor="t" anchorCtr="0">
            <a:normAutofit/>
          </a:bodyPr>
          <a:lstStyle>
            <a:lvl1pPr marL="0" indent="0">
              <a:buFontTx/>
              <a:buNone/>
              <a:defRPr sz="1400" b="0">
                <a:solidFill>
                  <a:srgbClr val="1C3864"/>
                </a:solidFill>
                <a:latin typeface="Manrope bold"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Name</a:t>
            </a:r>
          </a:p>
        </p:txBody>
      </p:sp>
      <p:sp>
        <p:nvSpPr>
          <p:cNvPr id="38" name="Text Placeholder 6">
            <a:extLst>
              <a:ext uri="{FF2B5EF4-FFF2-40B4-BE49-F238E27FC236}">
                <a16:creationId xmlns:a16="http://schemas.microsoft.com/office/drawing/2014/main" id="{CF8EEC91-ECFA-040B-7956-73325347341A}"/>
              </a:ext>
            </a:extLst>
          </p:cNvPr>
          <p:cNvSpPr>
            <a:spLocks noGrp="1"/>
          </p:cNvSpPr>
          <p:nvPr>
            <p:ph type="body" sz="quarter" idx="70" hasCustomPrompt="1"/>
          </p:nvPr>
        </p:nvSpPr>
        <p:spPr>
          <a:xfrm>
            <a:off x="9098421" y="4334095"/>
            <a:ext cx="1804146" cy="293509"/>
          </a:xfrm>
          <a:prstGeom prst="rect">
            <a:avLst/>
          </a:prstGeom>
        </p:spPr>
        <p:txBody>
          <a:bodyPr anchor="t" anchorCtr="0">
            <a:norm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Job title</a:t>
            </a:r>
          </a:p>
        </p:txBody>
      </p:sp>
      <p:sp>
        <p:nvSpPr>
          <p:cNvPr id="39" name="Text Placeholder 6">
            <a:extLst>
              <a:ext uri="{FF2B5EF4-FFF2-40B4-BE49-F238E27FC236}">
                <a16:creationId xmlns:a16="http://schemas.microsoft.com/office/drawing/2014/main" id="{AEB05228-7CA0-3F16-3EDD-75E38612A166}"/>
              </a:ext>
            </a:extLst>
          </p:cNvPr>
          <p:cNvSpPr>
            <a:spLocks noGrp="1"/>
          </p:cNvSpPr>
          <p:nvPr>
            <p:ph type="body" sz="quarter" idx="71" hasCustomPrompt="1"/>
          </p:nvPr>
        </p:nvSpPr>
        <p:spPr>
          <a:xfrm>
            <a:off x="9098421" y="4850853"/>
            <a:ext cx="1804146" cy="618684"/>
          </a:xfrm>
          <a:prstGeom prst="rect">
            <a:avLst/>
          </a:prstGeom>
        </p:spPr>
        <p:txBody>
          <a:bodyPr anchor="t" anchorCtr="0">
            <a:norm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Email address</a:t>
            </a:r>
          </a:p>
          <a:p>
            <a:pPr lvl="0"/>
            <a:r>
              <a:rPr lang="en-US"/>
              <a:t>Phone number</a:t>
            </a:r>
          </a:p>
        </p:txBody>
      </p:sp>
      <p:sp>
        <p:nvSpPr>
          <p:cNvPr id="12" name="Titolo 1">
            <a:extLst>
              <a:ext uri="{FF2B5EF4-FFF2-40B4-BE49-F238E27FC236}">
                <a16:creationId xmlns:a16="http://schemas.microsoft.com/office/drawing/2014/main" id="{3A630045-8D0D-D50F-EB13-00FC9B8ABB3E}"/>
              </a:ext>
            </a:extLst>
          </p:cNvPr>
          <p:cNvSpPr>
            <a:spLocks noGrp="1"/>
          </p:cNvSpPr>
          <p:nvPr>
            <p:ph type="ctrTitle" hasCustomPrompt="1"/>
          </p:nvPr>
        </p:nvSpPr>
        <p:spPr>
          <a:xfrm>
            <a:off x="670560" y="602594"/>
            <a:ext cx="5022162"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Our team</a:t>
            </a:r>
          </a:p>
        </p:txBody>
      </p:sp>
      <p:sp>
        <p:nvSpPr>
          <p:cNvPr id="13" name="Rettangolo 18">
            <a:extLst>
              <a:ext uri="{FF2B5EF4-FFF2-40B4-BE49-F238E27FC236}">
                <a16:creationId xmlns:a16="http://schemas.microsoft.com/office/drawing/2014/main" id="{E5477307-468D-9496-B3E0-A24118DC441F}"/>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0137550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Our team 4">
    <p:spTree>
      <p:nvGrpSpPr>
        <p:cNvPr id="1" name=""/>
        <p:cNvGrpSpPr/>
        <p:nvPr/>
      </p:nvGrpSpPr>
      <p:grpSpPr>
        <a:xfrm>
          <a:off x="0" y="0"/>
          <a:ext cx="0" cy="0"/>
          <a:chOff x="0" y="0"/>
          <a:chExt cx="0" cy="0"/>
        </a:xfrm>
      </p:grpSpPr>
      <p:sp>
        <p:nvSpPr>
          <p:cNvPr id="27" name="Rechthoek 26">
            <a:extLst>
              <a:ext uri="{FF2B5EF4-FFF2-40B4-BE49-F238E27FC236}">
                <a16:creationId xmlns:a16="http://schemas.microsoft.com/office/drawing/2014/main" id="{9204E3A2-A20D-9681-098E-DB53B97E55BB}"/>
              </a:ext>
            </a:extLst>
          </p:cNvPr>
          <p:cNvSpPr/>
          <p:nvPr userDrawn="1"/>
        </p:nvSpPr>
        <p:spPr>
          <a:xfrm>
            <a:off x="0" y="1931542"/>
            <a:ext cx="12192000" cy="3992628"/>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ext Placeholder 6">
            <a:extLst>
              <a:ext uri="{FF2B5EF4-FFF2-40B4-BE49-F238E27FC236}">
                <a16:creationId xmlns:a16="http://schemas.microsoft.com/office/drawing/2014/main" id="{5D5E53C6-8601-376B-71BD-C036AC3CCC58}"/>
              </a:ext>
            </a:extLst>
          </p:cNvPr>
          <p:cNvSpPr>
            <a:spLocks noGrp="1"/>
          </p:cNvSpPr>
          <p:nvPr>
            <p:ph type="body" sz="quarter" idx="36" hasCustomPrompt="1"/>
          </p:nvPr>
        </p:nvSpPr>
        <p:spPr>
          <a:xfrm>
            <a:off x="670560" y="3100711"/>
            <a:ext cx="1804146" cy="293509"/>
          </a:xfrm>
          <a:prstGeom prst="rect">
            <a:avLst/>
          </a:prstGeom>
        </p:spPr>
        <p:txBody>
          <a:bodyPr anchor="t" anchorCtr="0">
            <a:normAutofit/>
          </a:bodyPr>
          <a:lstStyle>
            <a:lvl1pPr marL="0" indent="0">
              <a:buFontTx/>
              <a:buNone/>
              <a:defRPr sz="1400" b="0">
                <a:solidFill>
                  <a:srgbClr val="1C3864"/>
                </a:solidFill>
                <a:latin typeface="Manrope bold"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Name</a:t>
            </a:r>
          </a:p>
        </p:txBody>
      </p:sp>
      <p:sp>
        <p:nvSpPr>
          <p:cNvPr id="6" name="Text Placeholder 6">
            <a:extLst>
              <a:ext uri="{FF2B5EF4-FFF2-40B4-BE49-F238E27FC236}">
                <a16:creationId xmlns:a16="http://schemas.microsoft.com/office/drawing/2014/main" id="{22570D79-85FF-C9E8-FA35-99A0D3910D3C}"/>
              </a:ext>
            </a:extLst>
          </p:cNvPr>
          <p:cNvSpPr>
            <a:spLocks noGrp="1"/>
          </p:cNvSpPr>
          <p:nvPr>
            <p:ph type="body" sz="quarter" idx="58" hasCustomPrompt="1"/>
          </p:nvPr>
        </p:nvSpPr>
        <p:spPr>
          <a:xfrm>
            <a:off x="670560" y="3420605"/>
            <a:ext cx="1804146" cy="293509"/>
          </a:xfrm>
          <a:prstGeom prst="rect">
            <a:avLst/>
          </a:prstGeom>
        </p:spPr>
        <p:txBody>
          <a:bodyPr anchor="t" anchorCtr="0">
            <a:norm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Job title</a:t>
            </a:r>
          </a:p>
        </p:txBody>
      </p:sp>
      <p:sp>
        <p:nvSpPr>
          <p:cNvPr id="9" name="Text Placeholder 6">
            <a:extLst>
              <a:ext uri="{FF2B5EF4-FFF2-40B4-BE49-F238E27FC236}">
                <a16:creationId xmlns:a16="http://schemas.microsoft.com/office/drawing/2014/main" id="{5E8D4844-F300-ED43-9A9E-879BF0534CFB}"/>
              </a:ext>
            </a:extLst>
          </p:cNvPr>
          <p:cNvSpPr>
            <a:spLocks noGrp="1"/>
          </p:cNvSpPr>
          <p:nvPr>
            <p:ph type="body" sz="quarter" idx="61" hasCustomPrompt="1"/>
          </p:nvPr>
        </p:nvSpPr>
        <p:spPr>
          <a:xfrm>
            <a:off x="670560" y="4834840"/>
            <a:ext cx="1804146" cy="293509"/>
          </a:xfrm>
          <a:prstGeom prst="rect">
            <a:avLst/>
          </a:prstGeom>
        </p:spPr>
        <p:txBody>
          <a:bodyPr anchor="t" anchorCtr="0">
            <a:normAutofit/>
          </a:bodyPr>
          <a:lstStyle>
            <a:lvl1pPr marL="0" indent="0">
              <a:buFontTx/>
              <a:buNone/>
              <a:defRPr sz="1400" b="0">
                <a:solidFill>
                  <a:srgbClr val="1C3864"/>
                </a:solidFill>
                <a:latin typeface="Manrope bold"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Name</a:t>
            </a:r>
          </a:p>
        </p:txBody>
      </p:sp>
      <p:sp>
        <p:nvSpPr>
          <p:cNvPr id="10" name="Text Placeholder 6">
            <a:extLst>
              <a:ext uri="{FF2B5EF4-FFF2-40B4-BE49-F238E27FC236}">
                <a16:creationId xmlns:a16="http://schemas.microsoft.com/office/drawing/2014/main" id="{B498F6FC-C8A9-CD6B-1682-3FCAD139E9DA}"/>
              </a:ext>
            </a:extLst>
          </p:cNvPr>
          <p:cNvSpPr>
            <a:spLocks noGrp="1"/>
          </p:cNvSpPr>
          <p:nvPr>
            <p:ph type="body" sz="quarter" idx="62" hasCustomPrompt="1"/>
          </p:nvPr>
        </p:nvSpPr>
        <p:spPr>
          <a:xfrm>
            <a:off x="670560" y="5154734"/>
            <a:ext cx="1804146" cy="293509"/>
          </a:xfrm>
          <a:prstGeom prst="rect">
            <a:avLst/>
          </a:prstGeom>
        </p:spPr>
        <p:txBody>
          <a:bodyPr anchor="t" anchorCtr="0">
            <a:norm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Job title</a:t>
            </a:r>
          </a:p>
        </p:txBody>
      </p:sp>
      <p:sp>
        <p:nvSpPr>
          <p:cNvPr id="5" name="Text Placeholder 6">
            <a:extLst>
              <a:ext uri="{FF2B5EF4-FFF2-40B4-BE49-F238E27FC236}">
                <a16:creationId xmlns:a16="http://schemas.microsoft.com/office/drawing/2014/main" id="{62A88EB7-0729-F188-1967-690562A4DA69}"/>
              </a:ext>
            </a:extLst>
          </p:cNvPr>
          <p:cNvSpPr>
            <a:spLocks noGrp="1"/>
          </p:cNvSpPr>
          <p:nvPr>
            <p:ph type="body" sz="quarter" idx="64" hasCustomPrompt="1"/>
          </p:nvPr>
        </p:nvSpPr>
        <p:spPr>
          <a:xfrm>
            <a:off x="3386278" y="3100711"/>
            <a:ext cx="1804146" cy="293509"/>
          </a:xfrm>
          <a:prstGeom prst="rect">
            <a:avLst/>
          </a:prstGeom>
        </p:spPr>
        <p:txBody>
          <a:bodyPr anchor="t" anchorCtr="0">
            <a:normAutofit/>
          </a:bodyPr>
          <a:lstStyle>
            <a:lvl1pPr marL="0" indent="0">
              <a:buFontTx/>
              <a:buNone/>
              <a:defRPr sz="1400" b="0">
                <a:solidFill>
                  <a:srgbClr val="1C3864"/>
                </a:solidFill>
                <a:latin typeface="Manrope bold"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Name</a:t>
            </a:r>
          </a:p>
        </p:txBody>
      </p:sp>
      <p:sp>
        <p:nvSpPr>
          <p:cNvPr id="12" name="Text Placeholder 6">
            <a:extLst>
              <a:ext uri="{FF2B5EF4-FFF2-40B4-BE49-F238E27FC236}">
                <a16:creationId xmlns:a16="http://schemas.microsoft.com/office/drawing/2014/main" id="{FDCEE66C-2BDD-4348-CE7D-038E2613A993}"/>
              </a:ext>
            </a:extLst>
          </p:cNvPr>
          <p:cNvSpPr>
            <a:spLocks noGrp="1"/>
          </p:cNvSpPr>
          <p:nvPr>
            <p:ph type="body" sz="quarter" idx="65" hasCustomPrompt="1"/>
          </p:nvPr>
        </p:nvSpPr>
        <p:spPr>
          <a:xfrm>
            <a:off x="3386278" y="3420605"/>
            <a:ext cx="1804146" cy="293509"/>
          </a:xfrm>
          <a:prstGeom prst="rect">
            <a:avLst/>
          </a:prstGeom>
        </p:spPr>
        <p:txBody>
          <a:bodyPr anchor="t" anchorCtr="0">
            <a:norm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Job title</a:t>
            </a:r>
          </a:p>
        </p:txBody>
      </p:sp>
      <p:sp>
        <p:nvSpPr>
          <p:cNvPr id="14" name="Text Placeholder 6">
            <a:extLst>
              <a:ext uri="{FF2B5EF4-FFF2-40B4-BE49-F238E27FC236}">
                <a16:creationId xmlns:a16="http://schemas.microsoft.com/office/drawing/2014/main" id="{6E88356C-69FC-04DC-8FD3-FCFB2C46C137}"/>
              </a:ext>
            </a:extLst>
          </p:cNvPr>
          <p:cNvSpPr>
            <a:spLocks noGrp="1"/>
          </p:cNvSpPr>
          <p:nvPr>
            <p:ph type="body" sz="quarter" idx="67" hasCustomPrompt="1"/>
          </p:nvPr>
        </p:nvSpPr>
        <p:spPr>
          <a:xfrm>
            <a:off x="3386278" y="4834840"/>
            <a:ext cx="1804146" cy="293509"/>
          </a:xfrm>
          <a:prstGeom prst="rect">
            <a:avLst/>
          </a:prstGeom>
        </p:spPr>
        <p:txBody>
          <a:bodyPr anchor="t" anchorCtr="0">
            <a:normAutofit/>
          </a:bodyPr>
          <a:lstStyle>
            <a:lvl1pPr marL="0" indent="0">
              <a:buFontTx/>
              <a:buNone/>
              <a:defRPr sz="1400" b="0">
                <a:solidFill>
                  <a:srgbClr val="1C3864"/>
                </a:solidFill>
                <a:latin typeface="Manrope bold"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Name</a:t>
            </a:r>
          </a:p>
        </p:txBody>
      </p:sp>
      <p:sp>
        <p:nvSpPr>
          <p:cNvPr id="15" name="Text Placeholder 6">
            <a:extLst>
              <a:ext uri="{FF2B5EF4-FFF2-40B4-BE49-F238E27FC236}">
                <a16:creationId xmlns:a16="http://schemas.microsoft.com/office/drawing/2014/main" id="{1023842B-63D2-CE7F-42C8-E6EEC9B7BBD7}"/>
              </a:ext>
            </a:extLst>
          </p:cNvPr>
          <p:cNvSpPr>
            <a:spLocks noGrp="1"/>
          </p:cNvSpPr>
          <p:nvPr>
            <p:ph type="body" sz="quarter" idx="68" hasCustomPrompt="1"/>
          </p:nvPr>
        </p:nvSpPr>
        <p:spPr>
          <a:xfrm>
            <a:off x="3386278" y="5154734"/>
            <a:ext cx="1804146" cy="293509"/>
          </a:xfrm>
          <a:prstGeom prst="rect">
            <a:avLst/>
          </a:prstGeom>
        </p:spPr>
        <p:txBody>
          <a:bodyPr anchor="t" anchorCtr="0">
            <a:norm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Job title</a:t>
            </a:r>
          </a:p>
        </p:txBody>
      </p:sp>
      <p:sp>
        <p:nvSpPr>
          <p:cNvPr id="17" name="Text Placeholder 6">
            <a:extLst>
              <a:ext uri="{FF2B5EF4-FFF2-40B4-BE49-F238E27FC236}">
                <a16:creationId xmlns:a16="http://schemas.microsoft.com/office/drawing/2014/main" id="{1245100C-CE24-5C53-11B8-B12137A548B0}"/>
              </a:ext>
            </a:extLst>
          </p:cNvPr>
          <p:cNvSpPr>
            <a:spLocks noGrp="1"/>
          </p:cNvSpPr>
          <p:nvPr>
            <p:ph type="body" sz="quarter" idx="70" hasCustomPrompt="1"/>
          </p:nvPr>
        </p:nvSpPr>
        <p:spPr>
          <a:xfrm>
            <a:off x="6137838" y="3100711"/>
            <a:ext cx="1804146" cy="293509"/>
          </a:xfrm>
          <a:prstGeom prst="rect">
            <a:avLst/>
          </a:prstGeom>
        </p:spPr>
        <p:txBody>
          <a:bodyPr anchor="t" anchorCtr="0">
            <a:normAutofit/>
          </a:bodyPr>
          <a:lstStyle>
            <a:lvl1pPr marL="0" indent="0">
              <a:buFontTx/>
              <a:buNone/>
              <a:defRPr sz="1400" b="0">
                <a:solidFill>
                  <a:srgbClr val="1C3864"/>
                </a:solidFill>
                <a:latin typeface="Manrope bold"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Name</a:t>
            </a:r>
          </a:p>
        </p:txBody>
      </p:sp>
      <p:sp>
        <p:nvSpPr>
          <p:cNvPr id="18" name="Text Placeholder 6">
            <a:extLst>
              <a:ext uri="{FF2B5EF4-FFF2-40B4-BE49-F238E27FC236}">
                <a16:creationId xmlns:a16="http://schemas.microsoft.com/office/drawing/2014/main" id="{59C39F6A-46EE-E00D-9032-F694CE9257E1}"/>
              </a:ext>
            </a:extLst>
          </p:cNvPr>
          <p:cNvSpPr>
            <a:spLocks noGrp="1"/>
          </p:cNvSpPr>
          <p:nvPr>
            <p:ph type="body" sz="quarter" idx="71" hasCustomPrompt="1"/>
          </p:nvPr>
        </p:nvSpPr>
        <p:spPr>
          <a:xfrm>
            <a:off x="6137838" y="3420605"/>
            <a:ext cx="1804146" cy="293509"/>
          </a:xfrm>
          <a:prstGeom prst="rect">
            <a:avLst/>
          </a:prstGeom>
        </p:spPr>
        <p:txBody>
          <a:bodyPr anchor="t" anchorCtr="0">
            <a:norm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Job title</a:t>
            </a:r>
          </a:p>
        </p:txBody>
      </p:sp>
      <p:sp>
        <p:nvSpPr>
          <p:cNvPr id="20" name="Text Placeholder 6">
            <a:extLst>
              <a:ext uri="{FF2B5EF4-FFF2-40B4-BE49-F238E27FC236}">
                <a16:creationId xmlns:a16="http://schemas.microsoft.com/office/drawing/2014/main" id="{6E293C6C-A3EF-89B7-46C5-05A95E0DC0BD}"/>
              </a:ext>
            </a:extLst>
          </p:cNvPr>
          <p:cNvSpPr>
            <a:spLocks noGrp="1"/>
          </p:cNvSpPr>
          <p:nvPr>
            <p:ph type="body" sz="quarter" idx="73" hasCustomPrompt="1"/>
          </p:nvPr>
        </p:nvSpPr>
        <p:spPr>
          <a:xfrm>
            <a:off x="6137838" y="4834840"/>
            <a:ext cx="1804146" cy="293509"/>
          </a:xfrm>
          <a:prstGeom prst="rect">
            <a:avLst/>
          </a:prstGeom>
        </p:spPr>
        <p:txBody>
          <a:bodyPr anchor="t" anchorCtr="0">
            <a:normAutofit/>
          </a:bodyPr>
          <a:lstStyle>
            <a:lvl1pPr marL="0" indent="0">
              <a:buFontTx/>
              <a:buNone/>
              <a:defRPr sz="1400" b="0">
                <a:solidFill>
                  <a:srgbClr val="1C3864"/>
                </a:solidFill>
                <a:latin typeface="Manrope bold"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Name</a:t>
            </a:r>
          </a:p>
        </p:txBody>
      </p:sp>
      <p:sp>
        <p:nvSpPr>
          <p:cNvPr id="21" name="Text Placeholder 6">
            <a:extLst>
              <a:ext uri="{FF2B5EF4-FFF2-40B4-BE49-F238E27FC236}">
                <a16:creationId xmlns:a16="http://schemas.microsoft.com/office/drawing/2014/main" id="{2DF18A28-6358-5C22-25E2-348C71C8E4E0}"/>
              </a:ext>
            </a:extLst>
          </p:cNvPr>
          <p:cNvSpPr>
            <a:spLocks noGrp="1"/>
          </p:cNvSpPr>
          <p:nvPr>
            <p:ph type="body" sz="quarter" idx="74" hasCustomPrompt="1"/>
          </p:nvPr>
        </p:nvSpPr>
        <p:spPr>
          <a:xfrm>
            <a:off x="6137838" y="5154734"/>
            <a:ext cx="1804146" cy="293509"/>
          </a:xfrm>
          <a:prstGeom prst="rect">
            <a:avLst/>
          </a:prstGeom>
        </p:spPr>
        <p:txBody>
          <a:bodyPr anchor="t" anchorCtr="0">
            <a:norm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Job title</a:t>
            </a:r>
          </a:p>
        </p:txBody>
      </p:sp>
      <p:sp>
        <p:nvSpPr>
          <p:cNvPr id="23" name="Text Placeholder 6">
            <a:extLst>
              <a:ext uri="{FF2B5EF4-FFF2-40B4-BE49-F238E27FC236}">
                <a16:creationId xmlns:a16="http://schemas.microsoft.com/office/drawing/2014/main" id="{1256485C-9944-F617-E3E5-6313DBFC8994}"/>
              </a:ext>
            </a:extLst>
          </p:cNvPr>
          <p:cNvSpPr>
            <a:spLocks noGrp="1"/>
          </p:cNvSpPr>
          <p:nvPr>
            <p:ph type="body" sz="quarter" idx="76" hasCustomPrompt="1"/>
          </p:nvPr>
        </p:nvSpPr>
        <p:spPr>
          <a:xfrm>
            <a:off x="8889398" y="3100711"/>
            <a:ext cx="1804146" cy="293509"/>
          </a:xfrm>
          <a:prstGeom prst="rect">
            <a:avLst/>
          </a:prstGeom>
        </p:spPr>
        <p:txBody>
          <a:bodyPr anchor="t" anchorCtr="0">
            <a:normAutofit/>
          </a:bodyPr>
          <a:lstStyle>
            <a:lvl1pPr marL="0" indent="0">
              <a:buFontTx/>
              <a:buNone/>
              <a:defRPr sz="1400" b="0">
                <a:solidFill>
                  <a:srgbClr val="1C3864"/>
                </a:solidFill>
                <a:latin typeface="Manrope bold"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Name</a:t>
            </a:r>
          </a:p>
        </p:txBody>
      </p:sp>
      <p:sp>
        <p:nvSpPr>
          <p:cNvPr id="24" name="Text Placeholder 6">
            <a:extLst>
              <a:ext uri="{FF2B5EF4-FFF2-40B4-BE49-F238E27FC236}">
                <a16:creationId xmlns:a16="http://schemas.microsoft.com/office/drawing/2014/main" id="{BF966D00-EF08-9F9A-755C-0C310982DD4B}"/>
              </a:ext>
            </a:extLst>
          </p:cNvPr>
          <p:cNvSpPr>
            <a:spLocks noGrp="1"/>
          </p:cNvSpPr>
          <p:nvPr>
            <p:ph type="body" sz="quarter" idx="77" hasCustomPrompt="1"/>
          </p:nvPr>
        </p:nvSpPr>
        <p:spPr>
          <a:xfrm>
            <a:off x="8889398" y="3420605"/>
            <a:ext cx="1804146" cy="293509"/>
          </a:xfrm>
          <a:prstGeom prst="rect">
            <a:avLst/>
          </a:prstGeom>
        </p:spPr>
        <p:txBody>
          <a:bodyPr anchor="t" anchorCtr="0">
            <a:norm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Job title</a:t>
            </a:r>
          </a:p>
        </p:txBody>
      </p:sp>
      <p:sp>
        <p:nvSpPr>
          <p:cNvPr id="26" name="Text Placeholder 6">
            <a:extLst>
              <a:ext uri="{FF2B5EF4-FFF2-40B4-BE49-F238E27FC236}">
                <a16:creationId xmlns:a16="http://schemas.microsoft.com/office/drawing/2014/main" id="{2C5EF583-9F8F-568F-D73E-2683FEA8A5C5}"/>
              </a:ext>
            </a:extLst>
          </p:cNvPr>
          <p:cNvSpPr>
            <a:spLocks noGrp="1"/>
          </p:cNvSpPr>
          <p:nvPr>
            <p:ph type="body" sz="quarter" idx="79" hasCustomPrompt="1"/>
          </p:nvPr>
        </p:nvSpPr>
        <p:spPr>
          <a:xfrm>
            <a:off x="8889398" y="4834840"/>
            <a:ext cx="1804146" cy="293509"/>
          </a:xfrm>
          <a:prstGeom prst="rect">
            <a:avLst/>
          </a:prstGeom>
        </p:spPr>
        <p:txBody>
          <a:bodyPr anchor="t" anchorCtr="0">
            <a:normAutofit/>
          </a:bodyPr>
          <a:lstStyle>
            <a:lvl1pPr marL="0" indent="0">
              <a:buFontTx/>
              <a:buNone/>
              <a:defRPr sz="1400" b="0">
                <a:solidFill>
                  <a:srgbClr val="1C3864"/>
                </a:solidFill>
                <a:latin typeface="Manrope bold"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Name</a:t>
            </a:r>
          </a:p>
        </p:txBody>
      </p:sp>
      <p:sp>
        <p:nvSpPr>
          <p:cNvPr id="31" name="Text Placeholder 6">
            <a:extLst>
              <a:ext uri="{FF2B5EF4-FFF2-40B4-BE49-F238E27FC236}">
                <a16:creationId xmlns:a16="http://schemas.microsoft.com/office/drawing/2014/main" id="{BAF4A274-43BA-0D99-8774-5ACAD4F114F6}"/>
              </a:ext>
            </a:extLst>
          </p:cNvPr>
          <p:cNvSpPr>
            <a:spLocks noGrp="1"/>
          </p:cNvSpPr>
          <p:nvPr>
            <p:ph type="body" sz="quarter" idx="80" hasCustomPrompt="1"/>
          </p:nvPr>
        </p:nvSpPr>
        <p:spPr>
          <a:xfrm>
            <a:off x="8889398" y="5154734"/>
            <a:ext cx="1804146" cy="293509"/>
          </a:xfrm>
          <a:prstGeom prst="rect">
            <a:avLst/>
          </a:prstGeom>
        </p:spPr>
        <p:txBody>
          <a:bodyPr anchor="t" anchorCtr="0">
            <a:normAutofit/>
          </a:bodyPr>
          <a:lstStyle>
            <a:lvl1pPr marL="0" indent="0">
              <a:buFontTx/>
              <a:buNone/>
              <a:defRPr sz="1200" b="0">
                <a:solidFill>
                  <a:schemeClr val="tx1"/>
                </a:solidFill>
                <a:latin typeface="Manrope Light"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Job title</a:t>
            </a:r>
          </a:p>
        </p:txBody>
      </p:sp>
      <p:sp>
        <p:nvSpPr>
          <p:cNvPr id="7" name="Titolo 1">
            <a:extLst>
              <a:ext uri="{FF2B5EF4-FFF2-40B4-BE49-F238E27FC236}">
                <a16:creationId xmlns:a16="http://schemas.microsoft.com/office/drawing/2014/main" id="{8AEB6980-1024-1F68-F163-C92359F473A6}"/>
              </a:ext>
            </a:extLst>
          </p:cNvPr>
          <p:cNvSpPr>
            <a:spLocks noGrp="1"/>
          </p:cNvSpPr>
          <p:nvPr>
            <p:ph type="ctrTitle" hasCustomPrompt="1"/>
          </p:nvPr>
        </p:nvSpPr>
        <p:spPr>
          <a:xfrm>
            <a:off x="670560" y="602594"/>
            <a:ext cx="5022162"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Our team</a:t>
            </a:r>
          </a:p>
        </p:txBody>
      </p:sp>
      <p:sp>
        <p:nvSpPr>
          <p:cNvPr id="11" name="Rettangolo 18">
            <a:extLst>
              <a:ext uri="{FF2B5EF4-FFF2-40B4-BE49-F238E27FC236}">
                <a16:creationId xmlns:a16="http://schemas.microsoft.com/office/drawing/2014/main" id="{44BEE21C-8399-E0E1-4DF1-319F5B29886B}"/>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Picture Placeholder 6">
            <a:extLst>
              <a:ext uri="{FF2B5EF4-FFF2-40B4-BE49-F238E27FC236}">
                <a16:creationId xmlns:a16="http://schemas.microsoft.com/office/drawing/2014/main" id="{C7AC0ADB-75C5-D9B6-D659-46A1CDAD3E56}"/>
              </a:ext>
            </a:extLst>
          </p:cNvPr>
          <p:cNvSpPr>
            <a:spLocks noGrp="1"/>
          </p:cNvSpPr>
          <p:nvPr>
            <p:ph type="pic" sz="quarter" idx="57" hasCustomPrompt="1"/>
          </p:nvPr>
        </p:nvSpPr>
        <p:spPr>
          <a:xfrm>
            <a:off x="763015" y="2316694"/>
            <a:ext cx="631126" cy="631126"/>
          </a:xfrm>
          <a:prstGeom prst="ellipse">
            <a:avLst/>
          </a:prstGeom>
          <a:solidFill>
            <a:srgbClr val="EBEDF1"/>
          </a:solidFill>
          <a:ln w="76200">
            <a:noFill/>
          </a:ln>
        </p:spPr>
        <p:txBody>
          <a:bodyPr>
            <a:normAutofit/>
          </a:bodyPr>
          <a:lstStyle>
            <a:lvl1pPr marL="0" indent="0">
              <a:buNone/>
              <a:defRPr sz="500"/>
            </a:lvl1pPr>
          </a:lstStyle>
          <a:p>
            <a:r>
              <a:rPr lang="en-US"/>
              <a:t>   </a:t>
            </a:r>
          </a:p>
          <a:p>
            <a:r>
              <a:rPr lang="en-US"/>
              <a:t>                                                    </a:t>
            </a:r>
          </a:p>
        </p:txBody>
      </p:sp>
      <p:sp>
        <p:nvSpPr>
          <p:cNvPr id="29" name="Picture Placeholder 6">
            <a:extLst>
              <a:ext uri="{FF2B5EF4-FFF2-40B4-BE49-F238E27FC236}">
                <a16:creationId xmlns:a16="http://schemas.microsoft.com/office/drawing/2014/main" id="{4461F98B-5BB1-70EF-4C56-614BF6BD2D4D}"/>
              </a:ext>
            </a:extLst>
          </p:cNvPr>
          <p:cNvSpPr>
            <a:spLocks noGrp="1"/>
          </p:cNvSpPr>
          <p:nvPr>
            <p:ph type="pic" sz="quarter" idx="81" hasCustomPrompt="1"/>
          </p:nvPr>
        </p:nvSpPr>
        <p:spPr>
          <a:xfrm>
            <a:off x="3478110" y="2316694"/>
            <a:ext cx="631126" cy="631126"/>
          </a:xfrm>
          <a:prstGeom prst="ellipse">
            <a:avLst/>
          </a:prstGeom>
          <a:solidFill>
            <a:srgbClr val="EBEDF1"/>
          </a:solidFill>
          <a:ln w="76200">
            <a:noFill/>
          </a:ln>
        </p:spPr>
        <p:txBody>
          <a:bodyPr>
            <a:normAutofit/>
          </a:bodyPr>
          <a:lstStyle>
            <a:lvl1pPr marL="0" indent="0">
              <a:buNone/>
              <a:defRPr sz="500"/>
            </a:lvl1pPr>
          </a:lstStyle>
          <a:p>
            <a:r>
              <a:rPr lang="en-US"/>
              <a:t>   </a:t>
            </a:r>
          </a:p>
          <a:p>
            <a:r>
              <a:rPr lang="en-US"/>
              <a:t>                                                    </a:t>
            </a:r>
          </a:p>
        </p:txBody>
      </p:sp>
      <p:sp>
        <p:nvSpPr>
          <p:cNvPr id="30" name="Picture Placeholder 6">
            <a:extLst>
              <a:ext uri="{FF2B5EF4-FFF2-40B4-BE49-F238E27FC236}">
                <a16:creationId xmlns:a16="http://schemas.microsoft.com/office/drawing/2014/main" id="{55F82178-6ED7-10C3-8B3F-C78B6E2FAC60}"/>
              </a:ext>
            </a:extLst>
          </p:cNvPr>
          <p:cNvSpPr>
            <a:spLocks noGrp="1"/>
          </p:cNvSpPr>
          <p:nvPr>
            <p:ph type="pic" sz="quarter" idx="82" hasCustomPrompt="1"/>
          </p:nvPr>
        </p:nvSpPr>
        <p:spPr>
          <a:xfrm>
            <a:off x="6229670" y="2313920"/>
            <a:ext cx="631126" cy="631126"/>
          </a:xfrm>
          <a:prstGeom prst="ellipse">
            <a:avLst/>
          </a:prstGeom>
          <a:solidFill>
            <a:srgbClr val="EBEDF1"/>
          </a:solidFill>
          <a:ln w="76200">
            <a:noFill/>
          </a:ln>
        </p:spPr>
        <p:txBody>
          <a:bodyPr>
            <a:normAutofit/>
          </a:bodyPr>
          <a:lstStyle>
            <a:lvl1pPr marL="0" indent="0">
              <a:buNone/>
              <a:defRPr sz="500"/>
            </a:lvl1pPr>
          </a:lstStyle>
          <a:p>
            <a:r>
              <a:rPr lang="en-US"/>
              <a:t>   </a:t>
            </a:r>
          </a:p>
          <a:p>
            <a:r>
              <a:rPr lang="en-US"/>
              <a:t>                                                    </a:t>
            </a:r>
          </a:p>
        </p:txBody>
      </p:sp>
      <p:sp>
        <p:nvSpPr>
          <p:cNvPr id="32" name="Picture Placeholder 6">
            <a:extLst>
              <a:ext uri="{FF2B5EF4-FFF2-40B4-BE49-F238E27FC236}">
                <a16:creationId xmlns:a16="http://schemas.microsoft.com/office/drawing/2014/main" id="{750F1CEB-9971-E601-1B6D-229A2ADDD855}"/>
              </a:ext>
            </a:extLst>
          </p:cNvPr>
          <p:cNvSpPr>
            <a:spLocks noGrp="1"/>
          </p:cNvSpPr>
          <p:nvPr>
            <p:ph type="pic" sz="quarter" idx="83" hasCustomPrompt="1"/>
          </p:nvPr>
        </p:nvSpPr>
        <p:spPr>
          <a:xfrm>
            <a:off x="8956920" y="2322241"/>
            <a:ext cx="631126" cy="631126"/>
          </a:xfrm>
          <a:prstGeom prst="ellipse">
            <a:avLst/>
          </a:prstGeom>
          <a:solidFill>
            <a:srgbClr val="EBEDF1"/>
          </a:solidFill>
          <a:ln w="76200">
            <a:noFill/>
          </a:ln>
        </p:spPr>
        <p:txBody>
          <a:bodyPr>
            <a:normAutofit/>
          </a:bodyPr>
          <a:lstStyle>
            <a:lvl1pPr marL="0" indent="0">
              <a:buNone/>
              <a:defRPr sz="500"/>
            </a:lvl1pPr>
          </a:lstStyle>
          <a:p>
            <a:r>
              <a:rPr lang="en-US"/>
              <a:t>   </a:t>
            </a:r>
          </a:p>
          <a:p>
            <a:r>
              <a:rPr lang="en-US"/>
              <a:t>                                                    </a:t>
            </a:r>
          </a:p>
        </p:txBody>
      </p:sp>
      <p:sp>
        <p:nvSpPr>
          <p:cNvPr id="34" name="Picture Placeholder 6">
            <a:extLst>
              <a:ext uri="{FF2B5EF4-FFF2-40B4-BE49-F238E27FC236}">
                <a16:creationId xmlns:a16="http://schemas.microsoft.com/office/drawing/2014/main" id="{ACADF153-1E52-7FF7-4650-795D6FAD28E1}"/>
              </a:ext>
            </a:extLst>
          </p:cNvPr>
          <p:cNvSpPr>
            <a:spLocks noGrp="1"/>
          </p:cNvSpPr>
          <p:nvPr>
            <p:ph type="pic" sz="quarter" idx="84" hasCustomPrompt="1"/>
          </p:nvPr>
        </p:nvSpPr>
        <p:spPr>
          <a:xfrm>
            <a:off x="750860" y="4038652"/>
            <a:ext cx="631126" cy="631126"/>
          </a:xfrm>
          <a:prstGeom prst="ellipse">
            <a:avLst/>
          </a:prstGeom>
          <a:solidFill>
            <a:srgbClr val="EBEDF1"/>
          </a:solidFill>
          <a:ln w="76200">
            <a:noFill/>
          </a:ln>
        </p:spPr>
        <p:txBody>
          <a:bodyPr>
            <a:normAutofit/>
          </a:bodyPr>
          <a:lstStyle>
            <a:lvl1pPr marL="0" indent="0">
              <a:buNone/>
              <a:defRPr sz="500"/>
            </a:lvl1pPr>
          </a:lstStyle>
          <a:p>
            <a:r>
              <a:rPr lang="en-US"/>
              <a:t>   </a:t>
            </a:r>
          </a:p>
          <a:p>
            <a:r>
              <a:rPr lang="en-US"/>
              <a:t>                                                    </a:t>
            </a:r>
          </a:p>
        </p:txBody>
      </p:sp>
      <p:sp>
        <p:nvSpPr>
          <p:cNvPr id="35" name="Picture Placeholder 6">
            <a:extLst>
              <a:ext uri="{FF2B5EF4-FFF2-40B4-BE49-F238E27FC236}">
                <a16:creationId xmlns:a16="http://schemas.microsoft.com/office/drawing/2014/main" id="{2DCC9E7E-C6A1-2A8E-761F-8785015783BA}"/>
              </a:ext>
            </a:extLst>
          </p:cNvPr>
          <p:cNvSpPr>
            <a:spLocks noGrp="1"/>
          </p:cNvSpPr>
          <p:nvPr>
            <p:ph type="pic" sz="quarter" idx="85" hasCustomPrompt="1"/>
          </p:nvPr>
        </p:nvSpPr>
        <p:spPr>
          <a:xfrm>
            <a:off x="3478110" y="4038652"/>
            <a:ext cx="631126" cy="631126"/>
          </a:xfrm>
          <a:prstGeom prst="ellipse">
            <a:avLst/>
          </a:prstGeom>
          <a:solidFill>
            <a:srgbClr val="EBEDF1"/>
          </a:solidFill>
          <a:ln w="76200">
            <a:noFill/>
          </a:ln>
        </p:spPr>
        <p:txBody>
          <a:bodyPr>
            <a:normAutofit/>
          </a:bodyPr>
          <a:lstStyle>
            <a:lvl1pPr marL="0" indent="0">
              <a:buNone/>
              <a:defRPr sz="500"/>
            </a:lvl1pPr>
          </a:lstStyle>
          <a:p>
            <a:r>
              <a:rPr lang="en-US"/>
              <a:t>   </a:t>
            </a:r>
          </a:p>
          <a:p>
            <a:r>
              <a:rPr lang="en-US"/>
              <a:t>                                                    </a:t>
            </a:r>
          </a:p>
        </p:txBody>
      </p:sp>
      <p:sp>
        <p:nvSpPr>
          <p:cNvPr id="36" name="Picture Placeholder 6">
            <a:extLst>
              <a:ext uri="{FF2B5EF4-FFF2-40B4-BE49-F238E27FC236}">
                <a16:creationId xmlns:a16="http://schemas.microsoft.com/office/drawing/2014/main" id="{711FB2F7-68CC-5F45-25BF-B431CDFE2F24}"/>
              </a:ext>
            </a:extLst>
          </p:cNvPr>
          <p:cNvSpPr>
            <a:spLocks noGrp="1"/>
          </p:cNvSpPr>
          <p:nvPr>
            <p:ph type="pic" sz="quarter" idx="86" hasCustomPrompt="1"/>
          </p:nvPr>
        </p:nvSpPr>
        <p:spPr>
          <a:xfrm>
            <a:off x="6229670" y="4035051"/>
            <a:ext cx="631126" cy="631126"/>
          </a:xfrm>
          <a:prstGeom prst="ellipse">
            <a:avLst/>
          </a:prstGeom>
          <a:solidFill>
            <a:srgbClr val="EBEDF1"/>
          </a:solidFill>
          <a:ln w="76200">
            <a:noFill/>
          </a:ln>
        </p:spPr>
        <p:txBody>
          <a:bodyPr>
            <a:normAutofit/>
          </a:bodyPr>
          <a:lstStyle>
            <a:lvl1pPr marL="0" indent="0">
              <a:buNone/>
              <a:defRPr sz="500"/>
            </a:lvl1pPr>
          </a:lstStyle>
          <a:p>
            <a:r>
              <a:rPr lang="en-US"/>
              <a:t>   </a:t>
            </a:r>
          </a:p>
          <a:p>
            <a:r>
              <a:rPr lang="en-US"/>
              <a:t>                                                    </a:t>
            </a:r>
          </a:p>
        </p:txBody>
      </p:sp>
      <p:sp>
        <p:nvSpPr>
          <p:cNvPr id="37" name="Picture Placeholder 6">
            <a:extLst>
              <a:ext uri="{FF2B5EF4-FFF2-40B4-BE49-F238E27FC236}">
                <a16:creationId xmlns:a16="http://schemas.microsoft.com/office/drawing/2014/main" id="{86F640D9-8238-75E9-0394-BBE7A30C359B}"/>
              </a:ext>
            </a:extLst>
          </p:cNvPr>
          <p:cNvSpPr>
            <a:spLocks noGrp="1"/>
          </p:cNvSpPr>
          <p:nvPr>
            <p:ph type="pic" sz="quarter" idx="87" hasCustomPrompt="1"/>
          </p:nvPr>
        </p:nvSpPr>
        <p:spPr>
          <a:xfrm>
            <a:off x="8956920" y="4044199"/>
            <a:ext cx="631126" cy="631126"/>
          </a:xfrm>
          <a:prstGeom prst="ellipse">
            <a:avLst/>
          </a:prstGeom>
          <a:solidFill>
            <a:srgbClr val="EBEDF1"/>
          </a:solidFill>
          <a:ln w="76200">
            <a:noFill/>
          </a:ln>
        </p:spPr>
        <p:txBody>
          <a:bodyPr>
            <a:normAutofit/>
          </a:bodyPr>
          <a:lstStyle>
            <a:lvl1pPr marL="0" indent="0">
              <a:buNone/>
              <a:defRPr sz="500"/>
            </a:lvl1pPr>
          </a:lstStyle>
          <a:p>
            <a:r>
              <a:rPr lang="en-US"/>
              <a:t>   </a:t>
            </a:r>
          </a:p>
          <a:p>
            <a:r>
              <a:rPr lang="en-US"/>
              <a:t>                                                    </a:t>
            </a:r>
          </a:p>
        </p:txBody>
      </p:sp>
    </p:spTree>
    <p:extLst>
      <p:ext uri="{BB962C8B-B14F-4D97-AF65-F5344CB8AC3E}">
        <p14:creationId xmlns:p14="http://schemas.microsoft.com/office/powerpoint/2010/main" val="226409246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_Our team 5">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6AEBC2A3-64B9-F2AF-5F28-71495E5EEB08}"/>
              </a:ext>
            </a:extLst>
          </p:cNvPr>
          <p:cNvSpPr/>
          <p:nvPr userDrawn="1"/>
        </p:nvSpPr>
        <p:spPr>
          <a:xfrm>
            <a:off x="0" y="1931541"/>
            <a:ext cx="12192000" cy="3992628"/>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Picture Placeholder 6">
            <a:extLst>
              <a:ext uri="{FF2B5EF4-FFF2-40B4-BE49-F238E27FC236}">
                <a16:creationId xmlns:a16="http://schemas.microsoft.com/office/drawing/2014/main" id="{F4221FA4-AF14-C30B-1285-2A25CEBD14AC}"/>
              </a:ext>
            </a:extLst>
          </p:cNvPr>
          <p:cNvSpPr>
            <a:spLocks noGrp="1"/>
          </p:cNvSpPr>
          <p:nvPr>
            <p:ph type="pic" sz="quarter" idx="57"/>
          </p:nvPr>
        </p:nvSpPr>
        <p:spPr>
          <a:xfrm>
            <a:off x="750860" y="2316522"/>
            <a:ext cx="1396408" cy="1396408"/>
          </a:xfrm>
          <a:prstGeom prst="ellipse">
            <a:avLst/>
          </a:prstGeom>
          <a:solidFill>
            <a:srgbClr val="EBEDF1"/>
          </a:solidFill>
          <a:ln w="76200">
            <a:noFill/>
          </a:ln>
        </p:spPr>
        <p:txBody>
          <a:bodyPr>
            <a:normAutofit/>
          </a:bodyPr>
          <a:lstStyle>
            <a:lvl1pPr>
              <a:defRPr sz="500"/>
            </a:lvl1pPr>
          </a:lstStyle>
          <a:p>
            <a:endParaRPr lang="en-US"/>
          </a:p>
        </p:txBody>
      </p:sp>
      <p:sp>
        <p:nvSpPr>
          <p:cNvPr id="3" name="Text Placeholder 6">
            <a:extLst>
              <a:ext uri="{FF2B5EF4-FFF2-40B4-BE49-F238E27FC236}">
                <a16:creationId xmlns:a16="http://schemas.microsoft.com/office/drawing/2014/main" id="{5D5E53C6-8601-376B-71BD-C036AC3CCC58}"/>
              </a:ext>
            </a:extLst>
          </p:cNvPr>
          <p:cNvSpPr>
            <a:spLocks noGrp="1"/>
          </p:cNvSpPr>
          <p:nvPr>
            <p:ph type="body" sz="quarter" idx="36" hasCustomPrompt="1"/>
          </p:nvPr>
        </p:nvSpPr>
        <p:spPr>
          <a:xfrm>
            <a:off x="2329991" y="2483152"/>
            <a:ext cx="3131002" cy="274449"/>
          </a:xfrm>
          <a:prstGeom prst="rect">
            <a:avLst/>
          </a:prstGeom>
        </p:spPr>
        <p:txBody>
          <a:bodyPr anchor="t" anchorCtr="0">
            <a:noAutofit/>
          </a:bodyPr>
          <a:lstStyle>
            <a:lvl1pPr marL="0" indent="0">
              <a:buFontTx/>
              <a:buNone/>
              <a:defRPr sz="1400" b="0">
                <a:solidFill>
                  <a:srgbClr val="1C3864"/>
                </a:solidFill>
                <a:latin typeface="Manrope bold" panose="020B060402020202020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Name</a:t>
            </a:r>
          </a:p>
        </p:txBody>
      </p:sp>
      <p:sp>
        <p:nvSpPr>
          <p:cNvPr id="6" name="Text Placeholder 6">
            <a:extLst>
              <a:ext uri="{FF2B5EF4-FFF2-40B4-BE49-F238E27FC236}">
                <a16:creationId xmlns:a16="http://schemas.microsoft.com/office/drawing/2014/main" id="{22570D79-85FF-C9E8-FA35-99A0D3910D3C}"/>
              </a:ext>
            </a:extLst>
          </p:cNvPr>
          <p:cNvSpPr>
            <a:spLocks noGrp="1"/>
          </p:cNvSpPr>
          <p:nvPr>
            <p:ph type="body" sz="quarter" idx="58" hasCustomPrompt="1"/>
          </p:nvPr>
        </p:nvSpPr>
        <p:spPr>
          <a:xfrm>
            <a:off x="2329991" y="2853836"/>
            <a:ext cx="3131002" cy="274449"/>
          </a:xfrm>
          <a:prstGeom prst="rect">
            <a:avLst/>
          </a:prstGeom>
        </p:spPr>
        <p:txBody>
          <a:bodyPr anchor="t" anchorCtr="0">
            <a:noAutofit/>
          </a:bodyPr>
          <a:lstStyle>
            <a:lvl1pPr marL="0" indent="0">
              <a:buFontTx/>
              <a:buNone/>
              <a:defRPr sz="1200" b="1">
                <a:solidFill>
                  <a:schemeClr val="tx1"/>
                </a:solidFill>
                <a:latin typeface="Manrope"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Job title</a:t>
            </a:r>
          </a:p>
        </p:txBody>
      </p:sp>
      <p:sp>
        <p:nvSpPr>
          <p:cNvPr id="7" name="Text Placeholder 6">
            <a:extLst>
              <a:ext uri="{FF2B5EF4-FFF2-40B4-BE49-F238E27FC236}">
                <a16:creationId xmlns:a16="http://schemas.microsoft.com/office/drawing/2014/main" id="{D757857A-05E4-A808-9C24-5BE6F1EC33C3}"/>
              </a:ext>
            </a:extLst>
          </p:cNvPr>
          <p:cNvSpPr>
            <a:spLocks noGrp="1"/>
          </p:cNvSpPr>
          <p:nvPr>
            <p:ph type="body" sz="quarter" idx="59" hasCustomPrompt="1"/>
          </p:nvPr>
        </p:nvSpPr>
        <p:spPr>
          <a:xfrm>
            <a:off x="2329991" y="3151209"/>
            <a:ext cx="3131002" cy="578507"/>
          </a:xfrm>
          <a:prstGeom prst="rect">
            <a:avLst/>
          </a:prstGeom>
        </p:spPr>
        <p:txBody>
          <a:bodyPr anchor="t" anchorCtr="0">
            <a:noAutofit/>
          </a:bodyPr>
          <a:lstStyle>
            <a:lvl1pPr marL="0" indent="0">
              <a:buFontTx/>
              <a:buNone/>
              <a:defRPr sz="1200" b="0">
                <a:solidFill>
                  <a:schemeClr val="tx1"/>
                </a:solidFill>
                <a:latin typeface="Manrope"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Email address</a:t>
            </a:r>
          </a:p>
          <a:p>
            <a:pPr lvl="0"/>
            <a:r>
              <a:rPr lang="en-US"/>
              <a:t>Phone number</a:t>
            </a:r>
          </a:p>
        </p:txBody>
      </p:sp>
      <p:sp>
        <p:nvSpPr>
          <p:cNvPr id="4" name="Titolo 1">
            <a:extLst>
              <a:ext uri="{FF2B5EF4-FFF2-40B4-BE49-F238E27FC236}">
                <a16:creationId xmlns:a16="http://schemas.microsoft.com/office/drawing/2014/main" id="{F78BDA9E-A233-E913-E21D-CA48C17920CC}"/>
              </a:ext>
            </a:extLst>
          </p:cNvPr>
          <p:cNvSpPr>
            <a:spLocks noGrp="1"/>
          </p:cNvSpPr>
          <p:nvPr>
            <p:ph type="ctrTitle" hasCustomPrompt="1"/>
          </p:nvPr>
        </p:nvSpPr>
        <p:spPr>
          <a:xfrm>
            <a:off x="670560" y="602594"/>
            <a:ext cx="5022162"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Our team</a:t>
            </a:r>
          </a:p>
        </p:txBody>
      </p:sp>
      <p:sp>
        <p:nvSpPr>
          <p:cNvPr id="5" name="Rettangolo 18">
            <a:extLst>
              <a:ext uri="{FF2B5EF4-FFF2-40B4-BE49-F238E27FC236}">
                <a16:creationId xmlns:a16="http://schemas.microsoft.com/office/drawing/2014/main" id="{616911B5-4AB0-0E9C-E773-A95FF087CC15}"/>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chthoek 12">
            <a:extLst>
              <a:ext uri="{FF2B5EF4-FFF2-40B4-BE49-F238E27FC236}">
                <a16:creationId xmlns:a16="http://schemas.microsoft.com/office/drawing/2014/main" id="{8B36D52C-D5EE-772C-D955-8429D5D6B4EC}"/>
              </a:ext>
            </a:extLst>
          </p:cNvPr>
          <p:cNvSpPr/>
          <p:nvPr userDrawn="1"/>
        </p:nvSpPr>
        <p:spPr>
          <a:xfrm>
            <a:off x="5643716" y="1608757"/>
            <a:ext cx="6548284" cy="4638198"/>
          </a:xfrm>
          <a:prstGeom prst="rect">
            <a:avLst/>
          </a:prstGeom>
          <a:solidFill>
            <a:srgbClr val="3F64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Manrope Light"/>
              <a:ea typeface="+mn-ea"/>
              <a:cs typeface="+mn-cs"/>
            </a:endParaRPr>
          </a:p>
        </p:txBody>
      </p:sp>
      <p:pic>
        <p:nvPicPr>
          <p:cNvPr id="14" name="Graphic 13">
            <a:extLst>
              <a:ext uri="{FF2B5EF4-FFF2-40B4-BE49-F238E27FC236}">
                <a16:creationId xmlns:a16="http://schemas.microsoft.com/office/drawing/2014/main" id="{914A3546-46E7-C2D9-B36D-CD3F9410C38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113185" y="1150780"/>
            <a:ext cx="5346264" cy="5318706"/>
          </a:xfrm>
          <a:prstGeom prst="rect">
            <a:avLst/>
          </a:prstGeom>
        </p:spPr>
      </p:pic>
      <p:sp>
        <p:nvSpPr>
          <p:cNvPr id="18" name="Tijdelijke aanduiding voor tekst 12">
            <a:extLst>
              <a:ext uri="{FF2B5EF4-FFF2-40B4-BE49-F238E27FC236}">
                <a16:creationId xmlns:a16="http://schemas.microsoft.com/office/drawing/2014/main" id="{1A1B744F-538F-2A02-660F-70C8B899FDC3}"/>
              </a:ext>
            </a:extLst>
          </p:cNvPr>
          <p:cNvSpPr>
            <a:spLocks noGrp="1"/>
          </p:cNvSpPr>
          <p:nvPr>
            <p:ph type="body" sz="quarter" idx="60" hasCustomPrompt="1"/>
          </p:nvPr>
        </p:nvSpPr>
        <p:spPr>
          <a:xfrm>
            <a:off x="750860" y="4035714"/>
            <a:ext cx="4710133" cy="1796056"/>
          </a:xfrm>
          <a:prstGeom prst="rect">
            <a:avLst/>
          </a:prstGeom>
        </p:spPr>
        <p:txBody>
          <a:bodyPr/>
          <a:lstStyle>
            <a:lvl1pPr marL="0" indent="0" algn="l" defTabSz="914400" rtl="0" eaLnBrk="1" latinLnBrk="0" hangingPunct="1">
              <a:lnSpc>
                <a:spcPct val="150000"/>
              </a:lnSpc>
              <a:spcBef>
                <a:spcPts val="1000"/>
              </a:spcBef>
              <a:buFontTx/>
              <a:buNone/>
              <a:defRPr lang="nl-NL" sz="1200" b="0" kern="1200" dirty="0">
                <a:solidFill>
                  <a:schemeClr val="tx1"/>
                </a:solidFill>
                <a:latin typeface="Manrope" pitchFamily="2" charset="0"/>
                <a:ea typeface="+mn-ea"/>
                <a:cs typeface="+mn-cs"/>
              </a:defRPr>
            </a:lvl1pPr>
          </a:lstStyle>
          <a:p>
            <a:pPr>
              <a:lnSpc>
                <a:spcPct val="150000"/>
              </a:lnSpc>
            </a:pPr>
            <a:r>
              <a:rPr lang="en-US">
                <a:latin typeface="Manrope" pitchFamily="2" charset="0"/>
              </a:rPr>
              <a:t>Lorem ipsum dolor sit </a:t>
            </a:r>
            <a:r>
              <a:rPr lang="en-US" err="1">
                <a:latin typeface="Manrope" pitchFamily="2" charset="0"/>
              </a:rPr>
              <a:t>amet</a:t>
            </a:r>
            <a:r>
              <a:rPr lang="en-US">
                <a:latin typeface="Manrope" pitchFamily="2" charset="0"/>
              </a:rPr>
              <a:t>, </a:t>
            </a:r>
            <a:r>
              <a:rPr lang="en-US" err="1">
                <a:latin typeface="Manrope" pitchFamily="2" charset="0"/>
              </a:rPr>
              <a:t>consectetur</a:t>
            </a:r>
            <a:r>
              <a:rPr lang="en-US">
                <a:latin typeface="Manrope" pitchFamily="2" charset="0"/>
              </a:rPr>
              <a:t> </a:t>
            </a:r>
            <a:r>
              <a:rPr lang="en-US" err="1">
                <a:latin typeface="Manrope" pitchFamily="2" charset="0"/>
              </a:rPr>
              <a:t>adipiscing</a:t>
            </a:r>
            <a:r>
              <a:rPr lang="en-US">
                <a:latin typeface="Manrope" pitchFamily="2" charset="0"/>
              </a:rPr>
              <a:t> </a:t>
            </a:r>
            <a:r>
              <a:rPr lang="en-US" err="1">
                <a:latin typeface="Manrope" pitchFamily="2" charset="0"/>
              </a:rPr>
              <a:t>elit</a:t>
            </a:r>
            <a:r>
              <a:rPr lang="en-US">
                <a:latin typeface="Manrope" pitchFamily="2" charset="0"/>
              </a:rPr>
              <a:t>, sed do </a:t>
            </a:r>
            <a:r>
              <a:rPr lang="en-US" err="1">
                <a:latin typeface="Manrope" pitchFamily="2" charset="0"/>
              </a:rPr>
              <a:t>eiusmod</a:t>
            </a:r>
            <a:r>
              <a:rPr lang="en-US">
                <a:latin typeface="Manrope" pitchFamily="2" charset="0"/>
              </a:rPr>
              <a:t> </a:t>
            </a:r>
            <a:r>
              <a:rPr lang="en-US" err="1">
                <a:latin typeface="Manrope" pitchFamily="2" charset="0"/>
              </a:rPr>
              <a:t>tempor</a:t>
            </a:r>
            <a:r>
              <a:rPr lang="en-US">
                <a:latin typeface="Manrope" pitchFamily="2" charset="0"/>
              </a:rPr>
              <a:t> </a:t>
            </a:r>
            <a:r>
              <a:rPr lang="en-US" err="1">
                <a:latin typeface="Manrope" pitchFamily="2" charset="0"/>
              </a:rPr>
              <a:t>incididunt</a:t>
            </a:r>
            <a:r>
              <a:rPr lang="en-US">
                <a:latin typeface="Manrope" pitchFamily="2" charset="0"/>
              </a:rPr>
              <a:t> </a:t>
            </a:r>
            <a:r>
              <a:rPr lang="en-US" err="1">
                <a:latin typeface="Manrope" pitchFamily="2" charset="0"/>
              </a:rPr>
              <a:t>ut</a:t>
            </a:r>
            <a:r>
              <a:rPr lang="en-US">
                <a:latin typeface="Manrope" pitchFamily="2" charset="0"/>
              </a:rPr>
              <a:t> labore et dolore magna </a:t>
            </a:r>
            <a:r>
              <a:rPr lang="en-US" err="1">
                <a:latin typeface="Manrope" pitchFamily="2" charset="0"/>
              </a:rPr>
              <a:t>aliqua</a:t>
            </a:r>
            <a:r>
              <a:rPr lang="en-US">
                <a:latin typeface="Manrope" pitchFamily="2" charset="0"/>
              </a:rPr>
              <a:t>. Ut </a:t>
            </a:r>
            <a:r>
              <a:rPr lang="en-US" err="1">
                <a:latin typeface="Manrope" pitchFamily="2" charset="0"/>
              </a:rPr>
              <a:t>enim</a:t>
            </a:r>
            <a:r>
              <a:rPr lang="en-US">
                <a:latin typeface="Manrope" pitchFamily="2" charset="0"/>
              </a:rPr>
              <a:t> ad minim </a:t>
            </a:r>
            <a:r>
              <a:rPr lang="en-US" err="1">
                <a:latin typeface="Manrope" pitchFamily="2" charset="0"/>
              </a:rPr>
              <a:t>veniam</a:t>
            </a:r>
            <a:r>
              <a:rPr lang="en-US">
                <a:latin typeface="Manrope" pitchFamily="2" charset="0"/>
              </a:rPr>
              <a:t>, </a:t>
            </a:r>
            <a:r>
              <a:rPr lang="en-US" err="1">
                <a:latin typeface="Manrope" pitchFamily="2" charset="0"/>
              </a:rPr>
              <a:t>quis</a:t>
            </a:r>
            <a:r>
              <a:rPr lang="en-US">
                <a:latin typeface="Manrope" pitchFamily="2" charset="0"/>
              </a:rPr>
              <a:t> </a:t>
            </a:r>
            <a:r>
              <a:rPr lang="en-US" err="1">
                <a:latin typeface="Manrope" pitchFamily="2" charset="0"/>
              </a:rPr>
              <a:t>nostrud</a:t>
            </a:r>
            <a:r>
              <a:rPr lang="en-US">
                <a:latin typeface="Manrope" pitchFamily="2" charset="0"/>
              </a:rPr>
              <a:t> exercitation </a:t>
            </a:r>
            <a:r>
              <a:rPr lang="en-US" err="1">
                <a:latin typeface="Manrope" pitchFamily="2" charset="0"/>
              </a:rPr>
              <a:t>ullamco</a:t>
            </a:r>
            <a:r>
              <a:rPr lang="en-US">
                <a:latin typeface="Manrope" pitchFamily="2" charset="0"/>
              </a:rPr>
              <a:t> </a:t>
            </a:r>
            <a:r>
              <a:rPr lang="en-US" err="1">
                <a:latin typeface="Manrope" pitchFamily="2" charset="0"/>
              </a:rPr>
              <a:t>laboris</a:t>
            </a:r>
            <a:r>
              <a:rPr lang="en-US">
                <a:latin typeface="Manrope" pitchFamily="2" charset="0"/>
              </a:rPr>
              <a:t> nisi </a:t>
            </a:r>
            <a:r>
              <a:rPr lang="en-US" err="1">
                <a:latin typeface="Manrope" pitchFamily="2" charset="0"/>
              </a:rPr>
              <a:t>ut</a:t>
            </a:r>
            <a:r>
              <a:rPr lang="en-US">
                <a:latin typeface="Manrope" pitchFamily="2" charset="0"/>
              </a:rPr>
              <a:t> </a:t>
            </a:r>
            <a:r>
              <a:rPr lang="en-US" err="1">
                <a:latin typeface="Manrope" pitchFamily="2" charset="0"/>
              </a:rPr>
              <a:t>aliquip</a:t>
            </a:r>
            <a:r>
              <a:rPr lang="en-US">
                <a:latin typeface="Manrope" pitchFamily="2" charset="0"/>
              </a:rPr>
              <a:t> ex </a:t>
            </a:r>
            <a:r>
              <a:rPr lang="en-US" err="1">
                <a:latin typeface="Manrope" pitchFamily="2" charset="0"/>
              </a:rPr>
              <a:t>ea</a:t>
            </a:r>
            <a:r>
              <a:rPr lang="en-US">
                <a:latin typeface="Manrope" pitchFamily="2" charset="0"/>
              </a:rPr>
              <a:t> </a:t>
            </a:r>
            <a:r>
              <a:rPr lang="en-US" err="1">
                <a:latin typeface="Manrope" pitchFamily="2" charset="0"/>
              </a:rPr>
              <a:t>commodo</a:t>
            </a:r>
            <a:r>
              <a:rPr lang="en-US">
                <a:latin typeface="Manrope" pitchFamily="2" charset="0"/>
              </a:rPr>
              <a:t> </a:t>
            </a:r>
            <a:r>
              <a:rPr lang="en-US" err="1">
                <a:latin typeface="Manrope" pitchFamily="2" charset="0"/>
              </a:rPr>
              <a:t>consequat</a:t>
            </a:r>
            <a:r>
              <a:rPr lang="en-US">
                <a:latin typeface="Manrope" pitchFamily="2" charset="0"/>
              </a:rPr>
              <a:t>. Duis </a:t>
            </a:r>
            <a:r>
              <a:rPr lang="en-US" err="1">
                <a:latin typeface="Manrope" pitchFamily="2" charset="0"/>
              </a:rPr>
              <a:t>aute</a:t>
            </a:r>
            <a:r>
              <a:rPr lang="en-US">
                <a:latin typeface="Manrope" pitchFamily="2" charset="0"/>
              </a:rPr>
              <a:t> </a:t>
            </a:r>
            <a:r>
              <a:rPr lang="en-US" err="1">
                <a:latin typeface="Manrope" pitchFamily="2" charset="0"/>
              </a:rPr>
              <a:t>irure</a:t>
            </a:r>
            <a:r>
              <a:rPr lang="en-US">
                <a:latin typeface="Manrope" pitchFamily="2" charset="0"/>
              </a:rPr>
              <a:t> dolor in </a:t>
            </a:r>
            <a:r>
              <a:rPr lang="en-US" err="1">
                <a:latin typeface="Manrope" pitchFamily="2" charset="0"/>
              </a:rPr>
              <a:t>reprehenderit</a:t>
            </a:r>
            <a:r>
              <a:rPr lang="en-US">
                <a:latin typeface="Manrope" pitchFamily="2" charset="0"/>
              </a:rPr>
              <a:t> in </a:t>
            </a:r>
            <a:r>
              <a:rPr lang="en-US" err="1">
                <a:latin typeface="Manrope" pitchFamily="2" charset="0"/>
              </a:rPr>
              <a:t>voluptate</a:t>
            </a:r>
            <a:r>
              <a:rPr lang="en-US">
                <a:latin typeface="Manrope" pitchFamily="2" charset="0"/>
              </a:rPr>
              <a:t> </a:t>
            </a:r>
            <a:r>
              <a:rPr lang="en-US" err="1">
                <a:latin typeface="Manrope" pitchFamily="2" charset="0"/>
              </a:rPr>
              <a:t>velit</a:t>
            </a:r>
            <a:r>
              <a:rPr lang="en-US">
                <a:latin typeface="Manrope" pitchFamily="2" charset="0"/>
              </a:rPr>
              <a:t> </a:t>
            </a:r>
            <a:r>
              <a:rPr lang="en-US" err="1">
                <a:latin typeface="Manrope" pitchFamily="2" charset="0"/>
              </a:rPr>
              <a:t>esse</a:t>
            </a:r>
            <a:r>
              <a:rPr lang="en-US">
                <a:latin typeface="Manrope" pitchFamily="2" charset="0"/>
              </a:rPr>
              <a:t> </a:t>
            </a:r>
            <a:r>
              <a:rPr lang="en-US" err="1">
                <a:latin typeface="Manrope" pitchFamily="2" charset="0"/>
              </a:rPr>
              <a:t>cillum</a:t>
            </a:r>
            <a:r>
              <a:rPr lang="en-US">
                <a:latin typeface="Manrope" pitchFamily="2" charset="0"/>
              </a:rPr>
              <a:t> dolore </a:t>
            </a:r>
            <a:r>
              <a:rPr lang="en-US" err="1">
                <a:latin typeface="Manrope" pitchFamily="2" charset="0"/>
              </a:rPr>
              <a:t>eu</a:t>
            </a:r>
            <a:r>
              <a:rPr lang="en-US">
                <a:latin typeface="Manrope" pitchFamily="2" charset="0"/>
              </a:rPr>
              <a:t> </a:t>
            </a:r>
            <a:r>
              <a:rPr lang="en-US" err="1">
                <a:latin typeface="Manrope" pitchFamily="2" charset="0"/>
              </a:rPr>
              <a:t>fugiat</a:t>
            </a:r>
            <a:r>
              <a:rPr lang="en-US">
                <a:latin typeface="Manrope" pitchFamily="2" charset="0"/>
              </a:rPr>
              <a:t> </a:t>
            </a:r>
            <a:r>
              <a:rPr lang="en-US" err="1">
                <a:latin typeface="Manrope" pitchFamily="2" charset="0"/>
              </a:rPr>
              <a:t>nulla</a:t>
            </a:r>
            <a:r>
              <a:rPr lang="en-US">
                <a:latin typeface="Manrope" pitchFamily="2" charset="0"/>
              </a:rPr>
              <a:t> </a:t>
            </a:r>
            <a:r>
              <a:rPr lang="en-US" err="1">
                <a:latin typeface="Manrope" pitchFamily="2" charset="0"/>
              </a:rPr>
              <a:t>pariatur</a:t>
            </a:r>
            <a:r>
              <a:rPr lang="en-US">
                <a:latin typeface="Manrope" pitchFamily="2" charset="0"/>
              </a:rPr>
              <a:t>. </a:t>
            </a:r>
            <a:br>
              <a:rPr lang="en-US">
                <a:latin typeface="Manrope" pitchFamily="2" charset="0"/>
              </a:rPr>
            </a:br>
            <a:endParaRPr lang="en-US">
              <a:latin typeface="Manrope" pitchFamily="2" charset="0"/>
            </a:endParaRPr>
          </a:p>
        </p:txBody>
      </p:sp>
      <p:sp>
        <p:nvSpPr>
          <p:cNvPr id="19" name="Tijdelijke aanduiding voor tekst 12">
            <a:extLst>
              <a:ext uri="{FF2B5EF4-FFF2-40B4-BE49-F238E27FC236}">
                <a16:creationId xmlns:a16="http://schemas.microsoft.com/office/drawing/2014/main" id="{32E10DB3-C40A-4054-F7BD-170D80F48E6A}"/>
              </a:ext>
            </a:extLst>
          </p:cNvPr>
          <p:cNvSpPr>
            <a:spLocks noGrp="1"/>
          </p:cNvSpPr>
          <p:nvPr>
            <p:ph type="body" sz="quarter" idx="61" hasCustomPrompt="1"/>
          </p:nvPr>
        </p:nvSpPr>
        <p:spPr>
          <a:xfrm>
            <a:off x="5943600" y="1903012"/>
            <a:ext cx="6019799" cy="4116174"/>
          </a:xfrm>
          <a:prstGeom prst="rect">
            <a:avLst/>
          </a:prstGeom>
        </p:spPr>
        <p:txBody>
          <a:bodyPr/>
          <a:lstStyle>
            <a:lvl1pPr marL="171450" marR="0" indent="-1714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lang="en-US" sz="1100" b="0" kern="1200" noProof="0" dirty="0" smtClean="0">
                <a:solidFill>
                  <a:schemeClr val="bg1"/>
                </a:solidFill>
                <a:latin typeface="Manrope" pitchFamily="2" charset="0"/>
                <a:ea typeface="+mn-ea"/>
                <a:cs typeface="+mn-cs"/>
              </a:defRPr>
            </a:lvl1pPr>
            <a:lvl2pPr marL="628650" marR="0" indent="-171450" algn="l" defTabSz="914400" rtl="0" eaLnBrk="1" fontAlgn="auto" latinLnBrk="0" hangingPunct="1">
              <a:lnSpc>
                <a:spcPct val="150000"/>
              </a:lnSpc>
              <a:spcBef>
                <a:spcPts val="500"/>
              </a:spcBef>
              <a:spcAft>
                <a:spcPts val="0"/>
              </a:spcAft>
              <a:buClrTx/>
              <a:buSzTx/>
              <a:buFont typeface="Arial" panose="020B0604020202020204" pitchFamily="34" charset="0"/>
              <a:buChar char="•"/>
              <a:tabLst/>
              <a:defRPr sz="1100"/>
            </a:lvl2pPr>
          </a:lstStyle>
          <a:p>
            <a:pPr>
              <a:lnSpc>
                <a:spcPct val="150000"/>
              </a:lnSpc>
            </a:pPr>
            <a:r>
              <a:rPr lang="en-US">
                <a:latin typeface="Manrope" pitchFamily="2" charset="0"/>
              </a:rPr>
              <a:t>Lorem ipsum dolor sit </a:t>
            </a:r>
            <a:r>
              <a:rPr lang="en-US" err="1">
                <a:latin typeface="Manrope" pitchFamily="2" charset="0"/>
              </a:rPr>
              <a:t>amet</a:t>
            </a:r>
            <a:r>
              <a:rPr lang="en-US">
                <a:latin typeface="Manrope" pitchFamily="2" charset="0"/>
              </a:rPr>
              <a:t>, </a:t>
            </a:r>
            <a:r>
              <a:rPr lang="en-US" err="1">
                <a:latin typeface="Manrope" pitchFamily="2" charset="0"/>
              </a:rPr>
              <a:t>consectetur</a:t>
            </a:r>
            <a:r>
              <a:rPr lang="en-US">
                <a:latin typeface="Manrope" pitchFamily="2" charset="0"/>
              </a:rPr>
              <a:t> </a:t>
            </a:r>
            <a:r>
              <a:rPr lang="en-US" err="1">
                <a:latin typeface="Manrope" pitchFamily="2" charset="0"/>
              </a:rPr>
              <a:t>adipiscing</a:t>
            </a:r>
            <a:r>
              <a:rPr lang="en-US">
                <a:latin typeface="Manrope" pitchFamily="2" charset="0"/>
              </a:rPr>
              <a:t> </a:t>
            </a:r>
            <a:r>
              <a:rPr lang="en-US" err="1">
                <a:latin typeface="Manrope" pitchFamily="2" charset="0"/>
              </a:rPr>
              <a:t>elit</a:t>
            </a:r>
            <a:r>
              <a:rPr lang="en-US">
                <a:latin typeface="Manrope" pitchFamily="2" charset="0"/>
              </a:rPr>
              <a:t>, sed do </a:t>
            </a:r>
            <a:r>
              <a:rPr lang="en-US" err="1">
                <a:latin typeface="Manrope" pitchFamily="2" charset="0"/>
              </a:rPr>
              <a:t>eiusmod</a:t>
            </a:r>
            <a:r>
              <a:rPr lang="en-US">
                <a:latin typeface="Manrope" pitchFamily="2" charset="0"/>
              </a:rPr>
              <a:t> </a:t>
            </a:r>
            <a:r>
              <a:rPr lang="en-US" err="1">
                <a:latin typeface="Manrope" pitchFamily="2" charset="0"/>
              </a:rPr>
              <a:t>tempor</a:t>
            </a:r>
            <a:r>
              <a:rPr lang="en-US">
                <a:latin typeface="Manrope" pitchFamily="2" charset="0"/>
              </a:rPr>
              <a:t> </a:t>
            </a:r>
            <a:r>
              <a:rPr lang="en-US" err="1">
                <a:latin typeface="Manrope" pitchFamily="2" charset="0"/>
              </a:rPr>
              <a:t>incididunt</a:t>
            </a:r>
            <a:r>
              <a:rPr lang="en-US">
                <a:latin typeface="Manrope" pitchFamily="2" charset="0"/>
              </a:rPr>
              <a:t> </a:t>
            </a:r>
            <a:r>
              <a:rPr lang="en-US" err="1">
                <a:latin typeface="Manrope" pitchFamily="2" charset="0"/>
              </a:rPr>
              <a:t>ut</a:t>
            </a:r>
            <a:r>
              <a:rPr lang="en-US">
                <a:latin typeface="Manrope" pitchFamily="2" charset="0"/>
              </a:rPr>
              <a:t> labore et dolore magna </a:t>
            </a:r>
            <a:r>
              <a:rPr lang="en-US" err="1">
                <a:latin typeface="Manrope" pitchFamily="2" charset="0"/>
              </a:rPr>
              <a:t>aliqua</a:t>
            </a:r>
            <a:r>
              <a:rPr lang="en-US">
                <a:latin typeface="Manrope" pitchFamily="2" charset="0"/>
              </a:rPr>
              <a:t>. </a:t>
            </a:r>
          </a:p>
          <a:p>
            <a:pPr>
              <a:lnSpc>
                <a:spcPct val="150000"/>
              </a:lnSpc>
            </a:pPr>
            <a:r>
              <a:rPr kumimoji="0" lang="en-US" sz="1100" i="0" u="none" strike="noStrike" kern="1200" cap="none" spc="0" normalizeH="0" baseline="0" noProof="0">
                <a:ln>
                  <a:noFill/>
                </a:ln>
                <a:solidFill>
                  <a:prstClr val="white"/>
                </a:solidFill>
                <a:effectLst/>
                <a:uLnTx/>
                <a:uFillTx/>
                <a:latin typeface="Manrope" pitchFamily="2" charset="0"/>
              </a:rPr>
              <a:t>Lorem ipsum dolor sit </a:t>
            </a:r>
            <a:r>
              <a:rPr kumimoji="0" lang="en-US" sz="1100" i="0" u="none" strike="noStrike" kern="1200" cap="none" spc="0" normalizeH="0" baseline="0" noProof="0" err="1">
                <a:ln>
                  <a:noFill/>
                </a:ln>
                <a:solidFill>
                  <a:prstClr val="white"/>
                </a:solidFill>
                <a:effectLst/>
                <a:uLnTx/>
                <a:uFillTx/>
                <a:latin typeface="Manrope" pitchFamily="2" charset="0"/>
              </a:rPr>
              <a:t>amet</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consectetur</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adipiscing</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elit</a:t>
            </a:r>
            <a:r>
              <a:rPr kumimoji="0" lang="en-US" sz="1100" i="0" u="none" strike="noStrike" kern="1200" cap="none" spc="0" normalizeH="0" baseline="0" noProof="0">
                <a:ln>
                  <a:noFill/>
                </a:ln>
                <a:solidFill>
                  <a:prstClr val="white"/>
                </a:solidFill>
                <a:effectLst/>
                <a:uLnTx/>
                <a:uFillTx/>
                <a:latin typeface="Manrope" pitchFamily="2" charset="0"/>
              </a:rPr>
              <a:t>, sed do </a:t>
            </a:r>
            <a:r>
              <a:rPr kumimoji="0" lang="en-US" sz="1100" i="0" u="none" strike="noStrike" kern="1200" cap="none" spc="0" normalizeH="0" baseline="0" noProof="0" err="1">
                <a:ln>
                  <a:noFill/>
                </a:ln>
                <a:solidFill>
                  <a:prstClr val="white"/>
                </a:solidFill>
                <a:effectLst/>
                <a:uLnTx/>
                <a:uFillTx/>
                <a:latin typeface="Manrope" pitchFamily="2" charset="0"/>
              </a:rPr>
              <a:t>eiusmod</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tempor</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incididunt</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ut</a:t>
            </a:r>
            <a:r>
              <a:rPr kumimoji="0" lang="en-US" sz="1100" i="0" u="none" strike="noStrike" kern="1200" cap="none" spc="0" normalizeH="0" baseline="0" noProof="0">
                <a:ln>
                  <a:noFill/>
                </a:ln>
                <a:solidFill>
                  <a:prstClr val="white"/>
                </a:solidFill>
                <a:effectLst/>
                <a:uLnTx/>
                <a:uFillTx/>
                <a:latin typeface="Manrope" pitchFamily="2" charset="0"/>
              </a:rPr>
              <a:t> labore et dolore magna </a:t>
            </a:r>
            <a:r>
              <a:rPr kumimoji="0" lang="en-US" sz="1100" i="0" u="none" strike="noStrike" kern="1200" cap="none" spc="0" normalizeH="0" baseline="0" noProof="0" err="1">
                <a:ln>
                  <a:noFill/>
                </a:ln>
                <a:solidFill>
                  <a:prstClr val="white"/>
                </a:solidFill>
                <a:effectLst/>
                <a:uLnTx/>
                <a:uFillTx/>
                <a:latin typeface="Manrope" pitchFamily="2" charset="0"/>
              </a:rPr>
              <a:t>aliqua</a:t>
            </a:r>
            <a:r>
              <a:rPr kumimoji="0" lang="en-US" sz="1100" i="0" u="none" strike="noStrike" kern="1200" cap="none" spc="0" normalizeH="0" baseline="0" noProof="0">
                <a:ln>
                  <a:noFill/>
                </a:ln>
                <a:solidFill>
                  <a:prstClr val="white"/>
                </a:solidFill>
                <a:effectLst/>
                <a:uLnTx/>
                <a:uFillTx/>
                <a:latin typeface="Manrope" pitchFamily="2" charset="0"/>
              </a:rPr>
              <a:t>.</a:t>
            </a:r>
          </a:p>
          <a:p>
            <a:pPr lvl="1">
              <a:lnSpc>
                <a:spcPct val="150000"/>
              </a:lnSpc>
            </a:pPr>
            <a:r>
              <a:rPr kumimoji="0" lang="en-US" sz="1100" i="0" u="none" strike="noStrike" kern="1200" cap="none" spc="0" normalizeH="0" baseline="0" noProof="0">
                <a:ln>
                  <a:noFill/>
                </a:ln>
                <a:solidFill>
                  <a:prstClr val="white"/>
                </a:solidFill>
                <a:effectLst/>
                <a:uLnTx/>
                <a:uFillTx/>
                <a:latin typeface="Manrope" pitchFamily="2" charset="0"/>
              </a:rPr>
              <a:t>Lorem ipsum</a:t>
            </a:r>
          </a:p>
          <a:p>
            <a:pPr lvl="1">
              <a:lnSpc>
                <a:spcPct val="150000"/>
              </a:lnSpc>
            </a:pPr>
            <a:r>
              <a:rPr kumimoji="0" lang="en-US" sz="1100" i="0" u="none" strike="noStrike" kern="1200" cap="none" spc="0" normalizeH="0" baseline="0" noProof="0">
                <a:ln>
                  <a:noFill/>
                </a:ln>
                <a:solidFill>
                  <a:prstClr val="white"/>
                </a:solidFill>
                <a:effectLst/>
                <a:uLnTx/>
                <a:uFillTx/>
                <a:latin typeface="Manrope" pitchFamily="2" charset="0"/>
              </a:rPr>
              <a:t>Lorem ipsum</a:t>
            </a:r>
          </a:p>
          <a:p>
            <a:pPr>
              <a:lnSpc>
                <a:spcPct val="150000"/>
              </a:lnSpc>
            </a:pPr>
            <a:r>
              <a:rPr kumimoji="0" lang="en-US" sz="1100" i="0" u="none" strike="noStrike" kern="1200" cap="none" spc="0" normalizeH="0" baseline="0" noProof="0">
                <a:ln>
                  <a:noFill/>
                </a:ln>
                <a:solidFill>
                  <a:prstClr val="white"/>
                </a:solidFill>
                <a:effectLst/>
                <a:uLnTx/>
                <a:uFillTx/>
                <a:latin typeface="Manrope" pitchFamily="2" charset="0"/>
              </a:rPr>
              <a:t>Lorem ipsum dolor sit </a:t>
            </a:r>
            <a:r>
              <a:rPr kumimoji="0" lang="en-US" sz="1100" i="0" u="none" strike="noStrike" kern="1200" cap="none" spc="0" normalizeH="0" baseline="0" noProof="0" err="1">
                <a:ln>
                  <a:noFill/>
                </a:ln>
                <a:solidFill>
                  <a:prstClr val="white"/>
                </a:solidFill>
                <a:effectLst/>
                <a:uLnTx/>
                <a:uFillTx/>
                <a:latin typeface="Manrope" pitchFamily="2" charset="0"/>
              </a:rPr>
              <a:t>amet</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consectetur</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adipiscing</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elit</a:t>
            </a:r>
            <a:r>
              <a:rPr kumimoji="0" lang="en-US" sz="1100" i="0" u="none" strike="noStrike" kern="1200" cap="none" spc="0" normalizeH="0" baseline="0" noProof="0">
                <a:ln>
                  <a:noFill/>
                </a:ln>
                <a:solidFill>
                  <a:prstClr val="white"/>
                </a:solidFill>
                <a:effectLst/>
                <a:uLnTx/>
                <a:uFillTx/>
                <a:latin typeface="Manrope" pitchFamily="2" charset="0"/>
              </a:rPr>
              <a:t>, sed do </a:t>
            </a:r>
            <a:r>
              <a:rPr kumimoji="0" lang="en-US" sz="1100" i="0" u="none" strike="noStrike" kern="1200" cap="none" spc="0" normalizeH="0" baseline="0" noProof="0" err="1">
                <a:ln>
                  <a:noFill/>
                </a:ln>
                <a:solidFill>
                  <a:prstClr val="white"/>
                </a:solidFill>
                <a:effectLst/>
                <a:uLnTx/>
                <a:uFillTx/>
                <a:latin typeface="Manrope" pitchFamily="2" charset="0"/>
              </a:rPr>
              <a:t>eiusmod</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tempor</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incididunt</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ut</a:t>
            </a:r>
            <a:r>
              <a:rPr kumimoji="0" lang="en-US" sz="1100" i="0" u="none" strike="noStrike" kern="1200" cap="none" spc="0" normalizeH="0" baseline="0" noProof="0">
                <a:ln>
                  <a:noFill/>
                </a:ln>
                <a:solidFill>
                  <a:prstClr val="white"/>
                </a:solidFill>
                <a:effectLst/>
                <a:uLnTx/>
                <a:uFillTx/>
                <a:latin typeface="Manrope" pitchFamily="2" charset="0"/>
              </a:rPr>
              <a:t> labore et dolore magna </a:t>
            </a:r>
            <a:r>
              <a:rPr kumimoji="0" lang="en-US" sz="1100" i="0" u="none" strike="noStrike" kern="1200" cap="none" spc="0" normalizeH="0" baseline="0" noProof="0" err="1">
                <a:ln>
                  <a:noFill/>
                </a:ln>
                <a:solidFill>
                  <a:prstClr val="white"/>
                </a:solidFill>
                <a:effectLst/>
                <a:uLnTx/>
                <a:uFillTx/>
                <a:latin typeface="Manrope" pitchFamily="2" charset="0"/>
              </a:rPr>
              <a:t>aliqua</a:t>
            </a:r>
            <a:r>
              <a:rPr kumimoji="0" lang="en-US" sz="1100" i="0" u="none" strike="noStrike" kern="1200" cap="none" spc="0" normalizeH="0" baseline="0" noProof="0">
                <a:ln>
                  <a:noFill/>
                </a:ln>
                <a:solidFill>
                  <a:prstClr val="white"/>
                </a:solidFill>
                <a:effectLst/>
                <a:uLnTx/>
                <a:uFillTx/>
                <a:latin typeface="Manrope" pitchFamily="2" charset="0"/>
              </a:rPr>
              <a:t>.</a:t>
            </a:r>
          </a:p>
          <a:p>
            <a:pPr marL="171450" marR="0" lvl="0" indent="-1714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1100" i="0" u="none" strike="noStrike" kern="1200" cap="none" spc="0" normalizeH="0" baseline="0" noProof="0">
                <a:ln>
                  <a:noFill/>
                </a:ln>
                <a:solidFill>
                  <a:prstClr val="white"/>
                </a:solidFill>
                <a:effectLst/>
                <a:uLnTx/>
                <a:uFillTx/>
                <a:latin typeface="Manrope" pitchFamily="2" charset="0"/>
              </a:rPr>
              <a:t>Lorem ipsum dolor sit </a:t>
            </a:r>
            <a:r>
              <a:rPr kumimoji="0" lang="en-US" sz="1100" i="0" u="none" strike="noStrike" kern="1200" cap="none" spc="0" normalizeH="0" baseline="0" noProof="0" err="1">
                <a:ln>
                  <a:noFill/>
                </a:ln>
                <a:solidFill>
                  <a:prstClr val="white"/>
                </a:solidFill>
                <a:effectLst/>
                <a:uLnTx/>
                <a:uFillTx/>
                <a:latin typeface="Manrope" pitchFamily="2" charset="0"/>
              </a:rPr>
              <a:t>amet</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consectetur</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adipiscing</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elit</a:t>
            </a:r>
            <a:r>
              <a:rPr kumimoji="0" lang="en-US" sz="1100" i="0" u="none" strike="noStrike" kern="1200" cap="none" spc="0" normalizeH="0" baseline="0" noProof="0">
                <a:ln>
                  <a:noFill/>
                </a:ln>
                <a:solidFill>
                  <a:prstClr val="white"/>
                </a:solidFill>
                <a:effectLst/>
                <a:uLnTx/>
                <a:uFillTx/>
                <a:latin typeface="Manrope" pitchFamily="2" charset="0"/>
              </a:rPr>
              <a:t>, sed do </a:t>
            </a:r>
            <a:r>
              <a:rPr kumimoji="0" lang="en-US" sz="1100" i="0" u="none" strike="noStrike" kern="1200" cap="none" spc="0" normalizeH="0" baseline="0" noProof="0" err="1">
                <a:ln>
                  <a:noFill/>
                </a:ln>
                <a:solidFill>
                  <a:prstClr val="white"/>
                </a:solidFill>
                <a:effectLst/>
                <a:uLnTx/>
                <a:uFillTx/>
                <a:latin typeface="Manrope" pitchFamily="2" charset="0"/>
              </a:rPr>
              <a:t>eiusmod</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tempor</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incididunt</a:t>
            </a:r>
            <a:r>
              <a:rPr kumimoji="0" lang="en-US" sz="1100" i="0" u="none" strike="noStrike" kern="1200" cap="none" spc="0" normalizeH="0" baseline="0" noProof="0">
                <a:ln>
                  <a:noFill/>
                </a:ln>
                <a:solidFill>
                  <a:prstClr val="white"/>
                </a:solidFill>
                <a:effectLst/>
                <a:uLnTx/>
                <a:uFillTx/>
                <a:latin typeface="Manrope" pitchFamily="2" charset="0"/>
              </a:rPr>
              <a:t> </a:t>
            </a:r>
            <a:r>
              <a:rPr kumimoji="0" lang="en-US" sz="1100" i="0" u="none" strike="noStrike" kern="1200" cap="none" spc="0" normalizeH="0" baseline="0" noProof="0" err="1">
                <a:ln>
                  <a:noFill/>
                </a:ln>
                <a:solidFill>
                  <a:prstClr val="white"/>
                </a:solidFill>
                <a:effectLst/>
                <a:uLnTx/>
                <a:uFillTx/>
                <a:latin typeface="Manrope" pitchFamily="2" charset="0"/>
              </a:rPr>
              <a:t>ut</a:t>
            </a:r>
            <a:r>
              <a:rPr kumimoji="0" lang="en-US" sz="1100" i="0" u="none" strike="noStrike" kern="1200" cap="none" spc="0" normalizeH="0" baseline="0" noProof="0">
                <a:ln>
                  <a:noFill/>
                </a:ln>
                <a:solidFill>
                  <a:prstClr val="white"/>
                </a:solidFill>
                <a:effectLst/>
                <a:uLnTx/>
                <a:uFillTx/>
                <a:latin typeface="Manrope" pitchFamily="2" charset="0"/>
              </a:rPr>
              <a:t> labore et dolore magna </a:t>
            </a:r>
            <a:r>
              <a:rPr kumimoji="0" lang="en-US" sz="1100" i="0" u="none" strike="noStrike" kern="1200" cap="none" spc="0" normalizeH="0" baseline="0" noProof="0" err="1">
                <a:ln>
                  <a:noFill/>
                </a:ln>
                <a:solidFill>
                  <a:prstClr val="white"/>
                </a:solidFill>
                <a:effectLst/>
                <a:uLnTx/>
                <a:uFillTx/>
                <a:latin typeface="Manrope" pitchFamily="2" charset="0"/>
              </a:rPr>
              <a:t>aliqua</a:t>
            </a:r>
            <a:r>
              <a:rPr kumimoji="0" lang="en-US" sz="1100" i="0" u="none" strike="noStrike" kern="1200" cap="none" spc="0" normalizeH="0" baseline="0" noProof="0">
                <a:ln>
                  <a:noFill/>
                </a:ln>
                <a:solidFill>
                  <a:prstClr val="white"/>
                </a:solidFill>
                <a:effectLst/>
                <a:uLnTx/>
                <a:uFillTx/>
                <a:latin typeface="Manrope" pitchFamily="2" charset="0"/>
              </a:rPr>
              <a:t>.</a:t>
            </a:r>
          </a:p>
        </p:txBody>
      </p:sp>
    </p:spTree>
    <p:extLst>
      <p:ext uri="{BB962C8B-B14F-4D97-AF65-F5344CB8AC3E}">
        <p14:creationId xmlns:p14="http://schemas.microsoft.com/office/powerpoint/2010/main" val="39611439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974FC08-466C-F98B-553B-DA1C77CE71F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pic>
        <p:nvPicPr>
          <p:cNvPr id="3" name="Graphic 2">
            <a:extLst>
              <a:ext uri="{FF2B5EF4-FFF2-40B4-BE49-F238E27FC236}">
                <a16:creationId xmlns:a16="http://schemas.microsoft.com/office/drawing/2014/main" id="{5C4FE853-B0E6-2549-420A-E4583689904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780263" y="5502163"/>
            <a:ext cx="2631474" cy="373120"/>
          </a:xfrm>
          <a:prstGeom prst="rect">
            <a:avLst/>
          </a:prstGeom>
        </p:spPr>
      </p:pic>
      <p:sp>
        <p:nvSpPr>
          <p:cNvPr id="8" name="Tekstvak 7">
            <a:extLst>
              <a:ext uri="{FF2B5EF4-FFF2-40B4-BE49-F238E27FC236}">
                <a16:creationId xmlns:a16="http://schemas.microsoft.com/office/drawing/2014/main" id="{B81A4DAA-60A8-F131-17F4-FB1E0FDC6E71}"/>
              </a:ext>
            </a:extLst>
          </p:cNvPr>
          <p:cNvSpPr txBox="1"/>
          <p:nvPr userDrawn="1"/>
        </p:nvSpPr>
        <p:spPr>
          <a:xfrm>
            <a:off x="2769608" y="3058915"/>
            <a:ext cx="6652783" cy="461665"/>
          </a:xfrm>
          <a:prstGeom prst="rect">
            <a:avLst/>
          </a:prstGeom>
          <a:noFill/>
        </p:spPr>
        <p:txBody>
          <a:bodyPr wrap="none" rtlCol="0">
            <a:spAutoFit/>
          </a:bodyPr>
          <a:lstStyle/>
          <a:p>
            <a:pPr algn="ctr"/>
            <a:r>
              <a:rPr lang="nl-NL" sz="2400" err="1">
                <a:solidFill>
                  <a:schemeClr val="bg1"/>
                </a:solidFill>
                <a:latin typeface="Manrope Light" pitchFamily="2" charset="0"/>
              </a:rPr>
              <a:t>Connecting</a:t>
            </a:r>
            <a:r>
              <a:rPr lang="nl-NL" sz="2400">
                <a:solidFill>
                  <a:schemeClr val="bg1"/>
                </a:solidFill>
                <a:latin typeface="Manrope Light" pitchFamily="2" charset="0"/>
              </a:rPr>
              <a:t> innovation and </a:t>
            </a:r>
            <a:r>
              <a:rPr lang="nl-NL" sz="2400" err="1">
                <a:solidFill>
                  <a:schemeClr val="bg1"/>
                </a:solidFill>
                <a:latin typeface="Manrope Light" pitchFamily="2" charset="0"/>
              </a:rPr>
              <a:t>meaningful</a:t>
            </a:r>
            <a:r>
              <a:rPr lang="nl-NL" sz="2400">
                <a:solidFill>
                  <a:schemeClr val="bg1"/>
                </a:solidFill>
                <a:latin typeface="Manrope Light" pitchFamily="2" charset="0"/>
              </a:rPr>
              <a:t> impact.</a:t>
            </a:r>
          </a:p>
        </p:txBody>
      </p:sp>
    </p:spTree>
    <p:extLst>
      <p:ext uri="{BB962C8B-B14F-4D97-AF65-F5344CB8AC3E}">
        <p14:creationId xmlns:p14="http://schemas.microsoft.com/office/powerpoint/2010/main" val="2055939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CBCDC09-ECBC-F8B3-FA86-FC842BBF5174}"/>
              </a:ext>
            </a:extLst>
          </p:cNvPr>
          <p:cNvSpPr>
            <a:spLocks noGrp="1"/>
          </p:cNvSpPr>
          <p:nvPr>
            <p:ph type="dt" sz="half" idx="10"/>
          </p:nvPr>
        </p:nvSpPr>
        <p:spPr/>
        <p:txBody>
          <a:bodyPr/>
          <a:lstStyle>
            <a:lvl1pPr>
              <a:defRPr/>
            </a:lvl1pPr>
          </a:lstStyle>
          <a:p>
            <a:pPr>
              <a:defRPr/>
            </a:pPr>
            <a:fld id="{94F0BE65-E237-4412-8ADB-42CF80D701C1}" type="datetimeFigureOut">
              <a:rPr lang="en-GB"/>
              <a:pPr>
                <a:defRPr/>
              </a:pPr>
              <a:t>30/07/2026</a:t>
            </a:fld>
            <a:endParaRPr lang="en-GB"/>
          </a:p>
        </p:txBody>
      </p:sp>
      <p:sp>
        <p:nvSpPr>
          <p:cNvPr id="3" name="Footer Placeholder 4">
            <a:extLst>
              <a:ext uri="{FF2B5EF4-FFF2-40B4-BE49-F238E27FC236}">
                <a16:creationId xmlns:a16="http://schemas.microsoft.com/office/drawing/2014/main" id="{BD719152-AA73-E971-4B81-98F9275395DC}"/>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BE5D211F-E67E-D93D-3B5B-C538EFDDC68D}"/>
              </a:ext>
            </a:extLst>
          </p:cNvPr>
          <p:cNvSpPr>
            <a:spLocks noGrp="1"/>
          </p:cNvSpPr>
          <p:nvPr>
            <p:ph type="sldNum" sz="quarter" idx="12"/>
          </p:nvPr>
        </p:nvSpPr>
        <p:spPr/>
        <p:txBody>
          <a:bodyPr/>
          <a:lstStyle>
            <a:lvl1pPr>
              <a:defRPr/>
            </a:lvl1pPr>
          </a:lstStyle>
          <a:p>
            <a:pPr>
              <a:defRPr/>
            </a:pPr>
            <a:fld id="{EC79EA64-BF22-4697-8A1A-E0E7FCA22211}" type="slidenum">
              <a:rPr lang="en-GB"/>
              <a:pPr>
                <a:defRPr/>
              </a:pPr>
              <a:t>‹nr.›</a:t>
            </a:fld>
            <a:endParaRPr lang="en-GB"/>
          </a:p>
        </p:txBody>
      </p:sp>
    </p:spTree>
    <p:extLst>
      <p:ext uri="{BB962C8B-B14F-4D97-AF65-F5344CB8AC3E}">
        <p14:creationId xmlns:p14="http://schemas.microsoft.com/office/powerpoint/2010/main" val="3528381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lauw tekstkader 2-kolo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5" name="Text Placeholder 12">
            <a:extLst>
              <a:ext uri="{FF2B5EF4-FFF2-40B4-BE49-F238E27FC236}">
                <a16:creationId xmlns:a16="http://schemas.microsoft.com/office/drawing/2014/main" id="{A52874E6-6635-479D-9523-22F094A3E5C5}"/>
              </a:ext>
            </a:extLst>
          </p:cNvPr>
          <p:cNvSpPr>
            <a:spLocks noGrp="1"/>
          </p:cNvSpPr>
          <p:nvPr>
            <p:ph type="body" sz="quarter" idx="10" hasCustomPrompt="1"/>
          </p:nvPr>
        </p:nvSpPr>
        <p:spPr>
          <a:xfrm>
            <a:off x="619125"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16" name="Text Placeholder 12">
            <a:extLst>
              <a:ext uri="{FF2B5EF4-FFF2-40B4-BE49-F238E27FC236}">
                <a16:creationId xmlns:a16="http://schemas.microsoft.com/office/drawing/2014/main" id="{98A39B0A-3AD7-41A8-8CF5-32BCF6B2DC92}"/>
              </a:ext>
            </a:extLst>
          </p:cNvPr>
          <p:cNvSpPr>
            <a:spLocks noGrp="1"/>
          </p:cNvSpPr>
          <p:nvPr>
            <p:ph type="body" sz="quarter" idx="12" hasCustomPrompt="1"/>
          </p:nvPr>
        </p:nvSpPr>
        <p:spPr>
          <a:xfrm>
            <a:off x="6242050"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3" name="Slide Number Placeholder 2">
            <a:extLst>
              <a:ext uri="{FF2B5EF4-FFF2-40B4-BE49-F238E27FC236}">
                <a16:creationId xmlns:a16="http://schemas.microsoft.com/office/drawing/2014/main" id="{6DB80AE6-D131-488D-86D5-21F4C600ADB7}"/>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14" name="Group 13">
            <a:extLst>
              <a:ext uri="{FF2B5EF4-FFF2-40B4-BE49-F238E27FC236}">
                <a16:creationId xmlns:a16="http://schemas.microsoft.com/office/drawing/2014/main" id="{37BA8172-61DC-411F-85FE-868FEA63BF42}"/>
              </a:ext>
            </a:extLst>
          </p:cNvPr>
          <p:cNvGrpSpPr/>
          <p:nvPr userDrawn="1"/>
        </p:nvGrpSpPr>
        <p:grpSpPr>
          <a:xfrm>
            <a:off x="-2463800" y="0"/>
            <a:ext cx="2329217" cy="3010976"/>
            <a:chOff x="-2463800" y="0"/>
            <a:chExt cx="2329217" cy="3010976"/>
          </a:xfrm>
        </p:grpSpPr>
        <p:sp>
          <p:nvSpPr>
            <p:cNvPr id="18" name="Rectangle 106">
              <a:extLst>
                <a:ext uri="{FF2B5EF4-FFF2-40B4-BE49-F238E27FC236}">
                  <a16:creationId xmlns:a16="http://schemas.microsoft.com/office/drawing/2014/main" id="{6FFC2F26-AD54-4456-9FEE-E220D436C514}"/>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9" name="Group 18">
              <a:extLst>
                <a:ext uri="{FF2B5EF4-FFF2-40B4-BE49-F238E27FC236}">
                  <a16:creationId xmlns:a16="http://schemas.microsoft.com/office/drawing/2014/main" id="{2E01FE30-5497-427C-A11C-65347BE3A52D}"/>
                </a:ext>
              </a:extLst>
            </p:cNvPr>
            <p:cNvGrpSpPr/>
            <p:nvPr userDrawn="1"/>
          </p:nvGrpSpPr>
          <p:grpSpPr>
            <a:xfrm>
              <a:off x="-2318863" y="1175951"/>
              <a:ext cx="1847751" cy="535742"/>
              <a:chOff x="-2108199" y="2679700"/>
              <a:chExt cx="2091530" cy="606424"/>
            </a:xfrm>
          </p:grpSpPr>
          <p:grpSp>
            <p:nvGrpSpPr>
              <p:cNvPr id="20" name="Group 19">
                <a:extLst>
                  <a:ext uri="{FF2B5EF4-FFF2-40B4-BE49-F238E27FC236}">
                    <a16:creationId xmlns:a16="http://schemas.microsoft.com/office/drawing/2014/main" id="{3F41AE0C-1492-4855-97D1-230D84906DBF}"/>
                  </a:ext>
                </a:extLst>
              </p:cNvPr>
              <p:cNvGrpSpPr/>
              <p:nvPr userDrawn="1"/>
            </p:nvGrpSpPr>
            <p:grpSpPr>
              <a:xfrm>
                <a:off x="-2108199" y="2679700"/>
                <a:ext cx="2091530" cy="606424"/>
                <a:chOff x="-2108199" y="2679700"/>
                <a:chExt cx="2091530" cy="606424"/>
              </a:xfrm>
            </p:grpSpPr>
            <p:pic>
              <p:nvPicPr>
                <p:cNvPr id="22" name="Picture 21">
                  <a:extLst>
                    <a:ext uri="{FF2B5EF4-FFF2-40B4-BE49-F238E27FC236}">
                      <a16:creationId xmlns:a16="http://schemas.microsoft.com/office/drawing/2014/main" id="{980B9078-A446-4D76-BE33-93E0DF4A70F3}"/>
                    </a:ext>
                  </a:extLst>
                </p:cNvPr>
                <p:cNvPicPr>
                  <a:picLocks noChangeAspect="1"/>
                </p:cNvPicPr>
                <p:nvPr userDrawn="1"/>
              </p:nvPicPr>
              <p:blipFill rotWithShape="1">
                <a:blip r:embed="rId3"/>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30" name="Rectangle 21">
                  <a:extLst>
                    <a:ext uri="{FF2B5EF4-FFF2-40B4-BE49-F238E27FC236}">
                      <a16:creationId xmlns:a16="http://schemas.microsoft.com/office/drawing/2014/main" id="{CD0F585F-31F4-4CC0-A5D0-7C5B8E4D4F27}"/>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1" name="Graphic 19" descr="Close with solid fill">
                <a:extLst>
                  <a:ext uri="{FF2B5EF4-FFF2-40B4-BE49-F238E27FC236}">
                    <a16:creationId xmlns:a16="http://schemas.microsoft.com/office/drawing/2014/main" id="{259B2288-5A1C-4172-BB6A-A5573DA97D25}"/>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
        <p:nvSpPr>
          <p:cNvPr id="31" name="Rectangle 106">
            <a:extLst>
              <a:ext uri="{FF2B5EF4-FFF2-40B4-BE49-F238E27FC236}">
                <a16:creationId xmlns:a16="http://schemas.microsoft.com/office/drawing/2014/main" id="{EB6D45FF-7D5D-4DC1-BDC9-F716D2575078}"/>
              </a:ext>
            </a:extLst>
          </p:cNvPr>
          <p:cNvSpPr>
            <a:spLocks noChangeArrowheads="1"/>
          </p:cNvSpPr>
          <p:nvPr userDrawn="1"/>
        </p:nvSpPr>
        <p:spPr bwMode="gray">
          <a:xfrm>
            <a:off x="12326583" y="0"/>
            <a:ext cx="2329217" cy="116431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Make a text box bigger/smaller</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By pulling the circles/blocks around the text area you can make the text area larger and/or smaller. </a:t>
            </a:r>
          </a:p>
        </p:txBody>
      </p:sp>
    </p:spTree>
    <p:extLst>
      <p:ext uri="{BB962C8B-B14F-4D97-AF65-F5344CB8AC3E}">
        <p14:creationId xmlns:p14="http://schemas.microsoft.com/office/powerpoint/2010/main" val="166047020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29233077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206981175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135957480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93167187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7/30/26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168871155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7/30/26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220706656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7/30/26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318897511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358866252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61248226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41681656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uw/groen tekstkader 2-kolo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5"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15" name="Text Placeholder 12">
            <a:extLst>
              <a:ext uri="{FF2B5EF4-FFF2-40B4-BE49-F238E27FC236}">
                <a16:creationId xmlns:a16="http://schemas.microsoft.com/office/drawing/2014/main" id="{9C245039-906D-4B6D-8C16-99BBD8667B65}"/>
              </a:ext>
            </a:extLst>
          </p:cNvPr>
          <p:cNvSpPr>
            <a:spLocks noGrp="1"/>
          </p:cNvSpPr>
          <p:nvPr>
            <p:ph type="body" sz="quarter" idx="12" hasCustomPrompt="1"/>
          </p:nvPr>
        </p:nvSpPr>
        <p:spPr>
          <a:xfrm>
            <a:off x="6242050" y="1476375"/>
            <a:ext cx="5330825" cy="3981449"/>
          </a:xfrm>
          <a:blipFill>
            <a:blip r:embed="rId3"/>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3" name="Slide Number Placeholder 2">
            <a:extLst>
              <a:ext uri="{FF2B5EF4-FFF2-40B4-BE49-F238E27FC236}">
                <a16:creationId xmlns:a16="http://schemas.microsoft.com/office/drawing/2014/main" id="{2B339B6A-5A6B-41DB-B7A9-B9400C3E5F80}"/>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16" name="Group 15">
            <a:extLst>
              <a:ext uri="{FF2B5EF4-FFF2-40B4-BE49-F238E27FC236}">
                <a16:creationId xmlns:a16="http://schemas.microsoft.com/office/drawing/2014/main" id="{FE5988FE-55D4-46B4-B7AA-5AA67993F1EF}"/>
              </a:ext>
            </a:extLst>
          </p:cNvPr>
          <p:cNvGrpSpPr/>
          <p:nvPr userDrawn="1"/>
        </p:nvGrpSpPr>
        <p:grpSpPr>
          <a:xfrm>
            <a:off x="-2463800" y="0"/>
            <a:ext cx="2329217" cy="3010976"/>
            <a:chOff x="-2463800" y="0"/>
            <a:chExt cx="2329217" cy="3010976"/>
          </a:xfrm>
        </p:grpSpPr>
        <p:sp>
          <p:nvSpPr>
            <p:cNvPr id="17" name="Rectangle 106">
              <a:extLst>
                <a:ext uri="{FF2B5EF4-FFF2-40B4-BE49-F238E27FC236}">
                  <a16:creationId xmlns:a16="http://schemas.microsoft.com/office/drawing/2014/main" id="{C77544DF-33D8-4477-B6CF-365D5652ED15}"/>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8" name="Group 17">
              <a:extLst>
                <a:ext uri="{FF2B5EF4-FFF2-40B4-BE49-F238E27FC236}">
                  <a16:creationId xmlns:a16="http://schemas.microsoft.com/office/drawing/2014/main" id="{2AC21E39-1771-45AA-AEF9-15185BCBB75D}"/>
                </a:ext>
              </a:extLst>
            </p:cNvPr>
            <p:cNvGrpSpPr/>
            <p:nvPr userDrawn="1"/>
          </p:nvGrpSpPr>
          <p:grpSpPr>
            <a:xfrm>
              <a:off x="-2318863" y="1175951"/>
              <a:ext cx="1847751" cy="535742"/>
              <a:chOff x="-2108199" y="2679700"/>
              <a:chExt cx="2091530" cy="606424"/>
            </a:xfrm>
          </p:grpSpPr>
          <p:grpSp>
            <p:nvGrpSpPr>
              <p:cNvPr id="19" name="Group 18">
                <a:extLst>
                  <a:ext uri="{FF2B5EF4-FFF2-40B4-BE49-F238E27FC236}">
                    <a16:creationId xmlns:a16="http://schemas.microsoft.com/office/drawing/2014/main" id="{FEA24E63-4136-4629-99EC-AD511F7A8086}"/>
                  </a:ext>
                </a:extLst>
              </p:cNvPr>
              <p:cNvGrpSpPr/>
              <p:nvPr userDrawn="1"/>
            </p:nvGrpSpPr>
            <p:grpSpPr>
              <a:xfrm>
                <a:off x="-2108199" y="2679700"/>
                <a:ext cx="2091530" cy="606424"/>
                <a:chOff x="-2108199" y="2679700"/>
                <a:chExt cx="2091530" cy="606424"/>
              </a:xfrm>
            </p:grpSpPr>
            <p:pic>
              <p:nvPicPr>
                <p:cNvPr id="21" name="Picture 20">
                  <a:extLst>
                    <a:ext uri="{FF2B5EF4-FFF2-40B4-BE49-F238E27FC236}">
                      <a16:creationId xmlns:a16="http://schemas.microsoft.com/office/drawing/2014/main" id="{613342C9-8ED3-4EEA-8A82-505839FD4DF6}"/>
                    </a:ext>
                  </a:extLst>
                </p:cNvPr>
                <p:cNvPicPr>
                  <a:picLocks noChangeAspect="1"/>
                </p:cNvPicPr>
                <p:nvPr userDrawn="1"/>
              </p:nvPicPr>
              <p:blipFill rotWithShape="1">
                <a:blip r:embed="rId4"/>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2" name="Rectangle 21">
                  <a:extLst>
                    <a:ext uri="{FF2B5EF4-FFF2-40B4-BE49-F238E27FC236}">
                      <a16:creationId xmlns:a16="http://schemas.microsoft.com/office/drawing/2014/main" id="{A5CCECA4-DC4C-482A-A035-0893F55E2AE0}"/>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0" name="Graphic 19" descr="Close with solid fill">
                <a:extLst>
                  <a:ext uri="{FF2B5EF4-FFF2-40B4-BE49-F238E27FC236}">
                    <a16:creationId xmlns:a16="http://schemas.microsoft.com/office/drawing/2014/main" id="{2881FE8B-D94B-4834-B5BE-8BCC5C3C5BB0}"/>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
        <p:nvSpPr>
          <p:cNvPr id="30" name="Rectangle 106">
            <a:extLst>
              <a:ext uri="{FF2B5EF4-FFF2-40B4-BE49-F238E27FC236}">
                <a16:creationId xmlns:a16="http://schemas.microsoft.com/office/drawing/2014/main" id="{CC89FBE3-20DB-496D-BFD6-AC5A8CF1EBB8}"/>
              </a:ext>
            </a:extLst>
          </p:cNvPr>
          <p:cNvSpPr>
            <a:spLocks noChangeArrowheads="1"/>
          </p:cNvSpPr>
          <p:nvPr userDrawn="1"/>
        </p:nvSpPr>
        <p:spPr bwMode="gray">
          <a:xfrm>
            <a:off x="12326583" y="0"/>
            <a:ext cx="2329217" cy="116431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Make a text box bigger/smaller</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By pulling the circles/blocks around the text area you can make the text area larger and/or smaller. </a:t>
            </a:r>
          </a:p>
        </p:txBody>
      </p:sp>
    </p:spTree>
    <p:extLst>
      <p:ext uri="{BB962C8B-B14F-4D97-AF65-F5344CB8AC3E}">
        <p14:creationId xmlns:p14="http://schemas.microsoft.com/office/powerpoint/2010/main" val="348217631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355101616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Blanco">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20B8CDF4-463C-49A4-AB31-5818F8BEE00B}"/>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5" name="Graphic 4">
            <a:extLst>
              <a:ext uri="{FF2B5EF4-FFF2-40B4-BE49-F238E27FC236}">
                <a16:creationId xmlns:a16="http://schemas.microsoft.com/office/drawing/2014/main" id="{4C432A31-AC2C-42F8-AA98-FE17AEF8BD4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6264" y="6053515"/>
            <a:ext cx="1591200" cy="461517"/>
          </a:xfrm>
          <a:prstGeom prst="rect">
            <a:avLst/>
          </a:prstGeom>
        </p:spPr>
      </p:pic>
      <p:sp>
        <p:nvSpPr>
          <p:cNvPr id="2" name="Slide Number Placeholder 1">
            <a:extLst>
              <a:ext uri="{FF2B5EF4-FFF2-40B4-BE49-F238E27FC236}">
                <a16:creationId xmlns:a16="http://schemas.microsoft.com/office/drawing/2014/main" id="{829997C1-E4B4-4F6A-A6B6-B0F7679BF5F1}"/>
              </a:ext>
            </a:extLst>
          </p:cNvPr>
          <p:cNvSpPr>
            <a:spLocks noGrp="1"/>
          </p:cNvSpPr>
          <p:nvPr>
            <p:ph type="sldNum" sz="quarter" idx="10"/>
          </p:nvPr>
        </p:nvSpPr>
        <p:spPr/>
        <p:txBody>
          <a:bodyPr/>
          <a:lstStyle/>
          <a:p>
            <a:fld id="{5A195573-6125-40C3-AA0C-3AC6CFB9F86B}" type="slidenum">
              <a:rPr lang="en-US" smtClean="0"/>
              <a:pPr/>
              <a:t>‹nr.›</a:t>
            </a:fld>
            <a:endParaRPr lang="en-US" dirty="0"/>
          </a:p>
        </p:txBody>
      </p:sp>
      <p:sp>
        <p:nvSpPr>
          <p:cNvPr id="7" name="Rectangle 106">
            <a:extLst>
              <a:ext uri="{FF2B5EF4-FFF2-40B4-BE49-F238E27FC236}">
                <a16:creationId xmlns:a16="http://schemas.microsoft.com/office/drawing/2014/main" id="{D826F394-93B2-42BA-B2DF-9C07ADC6E80D}"/>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spTree>
    <p:extLst>
      <p:ext uri="{BB962C8B-B14F-4D97-AF65-F5344CB8AC3E}">
        <p14:creationId xmlns:p14="http://schemas.microsoft.com/office/powerpoint/2010/main" val="299435436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Titeldia (2 regelige titel) met subtitel">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F053FC1F-0C87-464E-9626-4AA4ADFCB446}"/>
              </a:ext>
            </a:extLst>
          </p:cNvPr>
          <p:cNvSpPr>
            <a:spLocks noGrp="1"/>
          </p:cNvSpPr>
          <p:nvPr>
            <p:ph type="pic" sz="quarter" idx="12" hasCustomPrompt="1"/>
          </p:nvPr>
        </p:nvSpPr>
        <p:spPr>
          <a:xfrm>
            <a:off x="614838" y="0"/>
            <a:ext cx="11577160" cy="4144674"/>
          </a:xfrm>
          <a:custGeom>
            <a:avLst/>
            <a:gdLst>
              <a:gd name="connsiteX0" fmla="*/ 0 w 11577160"/>
              <a:gd name="connsiteY0" fmla="*/ 0 h 4144674"/>
              <a:gd name="connsiteX1" fmla="*/ 11577160 w 11577160"/>
              <a:gd name="connsiteY1" fmla="*/ 0 h 4144674"/>
              <a:gd name="connsiteX2" fmla="*/ 11577160 w 11577160"/>
              <a:gd name="connsiteY2" fmla="*/ 3713070 h 4144674"/>
              <a:gd name="connsiteX3" fmla="*/ 4823817 w 11577160"/>
              <a:gd name="connsiteY3" fmla="*/ 3713070 h 4144674"/>
              <a:gd name="connsiteX4" fmla="*/ 4392212 w 11577160"/>
              <a:gd name="connsiteY4" fmla="*/ 4144674 h 4144674"/>
              <a:gd name="connsiteX5" fmla="*/ 609325 w 11577160"/>
              <a:gd name="connsiteY5" fmla="*/ 4144674 h 4144674"/>
              <a:gd name="connsiteX6" fmla="*/ 0 w 11577160"/>
              <a:gd name="connsiteY6" fmla="*/ 3535350 h 414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77160" h="4144674">
                <a:moveTo>
                  <a:pt x="0" y="0"/>
                </a:moveTo>
                <a:lnTo>
                  <a:pt x="11577160" y="0"/>
                </a:lnTo>
                <a:lnTo>
                  <a:pt x="11577160" y="3713070"/>
                </a:lnTo>
                <a:lnTo>
                  <a:pt x="4823817" y="3713070"/>
                </a:lnTo>
                <a:cubicBezTo>
                  <a:pt x="4585165" y="3713070"/>
                  <a:pt x="4392212" y="3906022"/>
                  <a:pt x="4392212" y="4144674"/>
                </a:cubicBezTo>
                <a:lnTo>
                  <a:pt x="609325" y="4144674"/>
                </a:lnTo>
                <a:cubicBezTo>
                  <a:pt x="272927" y="4144674"/>
                  <a:pt x="0" y="3871747"/>
                  <a:pt x="0" y="3535350"/>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3979594"/>
            <a:ext cx="6153150" cy="1123949"/>
          </a:xfrm>
        </p:spPr>
        <p:txBody>
          <a:bodyPr anchor="b" anchorCtr="0">
            <a:noAutofit/>
          </a:bodyPr>
          <a:lstStyle>
            <a:lvl1pPr>
              <a:lnSpc>
                <a:spcPct val="80000"/>
              </a:lnSpc>
              <a:defRPr sz="4000" spc="-60" baseline="0">
                <a:solidFill>
                  <a:schemeClr val="tx2"/>
                </a:solidFill>
              </a:defRPr>
            </a:lvl1pPr>
          </a:lstStyle>
          <a:p>
            <a:r>
              <a:rPr lang="en-US" noProof="0" dirty="0"/>
              <a:t>Click to add title</a:t>
            </a:r>
          </a:p>
        </p:txBody>
      </p:sp>
      <p:sp>
        <p:nvSpPr>
          <p:cNvPr id="11" name="Text Placeholder 10">
            <a:extLst>
              <a:ext uri="{FF2B5EF4-FFF2-40B4-BE49-F238E27FC236}">
                <a16:creationId xmlns:a16="http://schemas.microsoft.com/office/drawing/2014/main" id="{35139539-07AB-43B9-A8D2-9D0467DC1742}"/>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en-US" noProof="0" dirty="0"/>
              <a:t>Click to add department and date</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69119" y="5878102"/>
            <a:ext cx="2419349" cy="701717"/>
          </a:xfrm>
          <a:prstGeom prst="rect">
            <a:avLst/>
          </a:prstGeom>
        </p:spPr>
      </p:pic>
      <p:cxnSp>
        <p:nvCxnSpPr>
          <p:cNvPr id="15" name="Straight Connector 14">
            <a:extLst>
              <a:ext uri="{FF2B5EF4-FFF2-40B4-BE49-F238E27FC236}">
                <a16:creationId xmlns:a16="http://schemas.microsoft.com/office/drawing/2014/main" id="{B6061A2D-2FC7-49E9-9022-09838866AA7E}"/>
              </a:ext>
            </a:extLst>
          </p:cNvPr>
          <p:cNvCxnSpPr>
            <a:cxnSpLocks/>
          </p:cNvCxnSpPr>
          <p:nvPr userDrawn="1"/>
        </p:nvCxnSpPr>
        <p:spPr>
          <a:xfrm>
            <a:off x="5453062" y="5247914"/>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31" name="Text Placeholder 25">
            <a:extLst>
              <a:ext uri="{FF2B5EF4-FFF2-40B4-BE49-F238E27FC236}">
                <a16:creationId xmlns:a16="http://schemas.microsoft.com/office/drawing/2014/main" id="{BBE7FF0D-A11C-478D-82C1-4EAA76F26FEC}"/>
              </a:ext>
            </a:extLst>
          </p:cNvPr>
          <p:cNvSpPr>
            <a:spLocks noGrp="1"/>
          </p:cNvSpPr>
          <p:nvPr>
            <p:ph type="body" sz="quarter" idx="13" hasCustomPrompt="1"/>
          </p:nvPr>
        </p:nvSpPr>
        <p:spPr>
          <a:xfrm>
            <a:off x="5419726" y="5472971"/>
            <a:ext cx="6152400" cy="590400"/>
          </a:xfrm>
        </p:spPr>
        <p:txBody>
          <a:bodyPr/>
          <a:lstStyle>
            <a:lvl1pPr>
              <a:lnSpc>
                <a:spcPct val="80000"/>
              </a:lnSpc>
              <a:defRPr sz="4000" spc="-60" baseline="0">
                <a:solidFill>
                  <a:schemeClr val="bg2"/>
                </a:solidFill>
              </a:defRPr>
            </a:lvl1pPr>
          </a:lstStyle>
          <a:p>
            <a:pPr lvl="0"/>
            <a:r>
              <a:rPr lang="en-US" noProof="0" dirty="0"/>
              <a:t>Click to add subtitle</a:t>
            </a:r>
          </a:p>
        </p:txBody>
      </p:sp>
      <p:sp>
        <p:nvSpPr>
          <p:cNvPr id="28" name="Rectangle 106">
            <a:extLst>
              <a:ext uri="{FF2B5EF4-FFF2-40B4-BE49-F238E27FC236}">
                <a16:creationId xmlns:a16="http://schemas.microsoft.com/office/drawing/2014/main" id="{E607FD01-CA94-4A67-A95F-2021BDC6C25C}"/>
              </a:ext>
            </a:extLst>
          </p:cNvPr>
          <p:cNvSpPr>
            <a:spLocks noChangeArrowheads="1"/>
          </p:cNvSpPr>
          <p:nvPr userDrawn="1"/>
        </p:nvSpPr>
        <p:spPr bwMode="gray">
          <a:xfrm>
            <a:off x="-2463800"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‘Insert’ and the image will be placed</a:t>
            </a:r>
          </a:p>
        </p:txBody>
      </p:sp>
      <p:sp>
        <p:nvSpPr>
          <p:cNvPr id="29" name="Rectangle 106">
            <a:extLst>
              <a:ext uri="{FF2B5EF4-FFF2-40B4-BE49-F238E27FC236}">
                <a16:creationId xmlns:a16="http://schemas.microsoft.com/office/drawing/2014/main" id="{AE274554-07CC-4734-B686-7CEFD18ED091}"/>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grpSp>
        <p:nvGrpSpPr>
          <p:cNvPr id="30" name="Group 29">
            <a:extLst>
              <a:ext uri="{FF2B5EF4-FFF2-40B4-BE49-F238E27FC236}">
                <a16:creationId xmlns:a16="http://schemas.microsoft.com/office/drawing/2014/main" id="{B9F231B0-0997-4009-B673-F3D8B1264B46}"/>
              </a:ext>
            </a:extLst>
          </p:cNvPr>
          <p:cNvGrpSpPr/>
          <p:nvPr userDrawn="1"/>
        </p:nvGrpSpPr>
        <p:grpSpPr>
          <a:xfrm>
            <a:off x="12326583" y="1"/>
            <a:ext cx="2329217" cy="5577839"/>
            <a:chOff x="12326583" y="1"/>
            <a:chExt cx="2329217" cy="5577839"/>
          </a:xfrm>
        </p:grpSpPr>
        <p:sp>
          <p:nvSpPr>
            <p:cNvPr id="32" name="Rectangle 106">
              <a:extLst>
                <a:ext uri="{FF2B5EF4-FFF2-40B4-BE49-F238E27FC236}">
                  <a16:creationId xmlns:a16="http://schemas.microsoft.com/office/drawing/2014/main" id="{4DC83239-28D6-4863-B0A3-C7D05549B583}"/>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33" name="Groep 75">
              <a:extLst>
                <a:ext uri="{FF2B5EF4-FFF2-40B4-BE49-F238E27FC236}">
                  <a16:creationId xmlns:a16="http://schemas.microsoft.com/office/drawing/2014/main" id="{FFB172C3-D9F1-412D-92B1-9EA78DF200F2}"/>
                </a:ext>
              </a:extLst>
            </p:cNvPr>
            <p:cNvGrpSpPr>
              <a:grpSpLocks noChangeAspect="1"/>
            </p:cNvGrpSpPr>
            <p:nvPr userDrawn="1"/>
          </p:nvGrpSpPr>
          <p:grpSpPr>
            <a:xfrm>
              <a:off x="12616299" y="4610804"/>
              <a:ext cx="1766851" cy="793244"/>
              <a:chOff x="2766083" y="6357983"/>
              <a:chExt cx="1485890" cy="667104"/>
            </a:xfrm>
          </p:grpSpPr>
          <p:pic>
            <p:nvPicPr>
              <p:cNvPr id="54" name="Picture 15">
                <a:extLst>
                  <a:ext uri="{FF2B5EF4-FFF2-40B4-BE49-F238E27FC236}">
                    <a16:creationId xmlns:a16="http://schemas.microsoft.com/office/drawing/2014/main" id="{B6A47874-FF25-491D-920B-8CD7D9C1BC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5" name="Picture 18">
                <a:extLst>
                  <a:ext uri="{FF2B5EF4-FFF2-40B4-BE49-F238E27FC236}">
                    <a16:creationId xmlns:a16="http://schemas.microsoft.com/office/drawing/2014/main" id="{3A3C37DF-1E39-4C36-80F6-F4CB08D1CD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6" name="Picture 19">
                <a:extLst>
                  <a:ext uri="{FF2B5EF4-FFF2-40B4-BE49-F238E27FC236}">
                    <a16:creationId xmlns:a16="http://schemas.microsoft.com/office/drawing/2014/main" id="{C4687FD2-CBA1-4019-A39F-C87B0A6CEA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7" name="Straight Arrow Connector 23">
                <a:extLst>
                  <a:ext uri="{FF2B5EF4-FFF2-40B4-BE49-F238E27FC236}">
                    <a16:creationId xmlns:a16="http://schemas.microsoft.com/office/drawing/2014/main" id="{F0BF0071-31FA-484A-930F-AD2AB2CB540F}"/>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Connector 24">
                <a:extLst>
                  <a:ext uri="{FF2B5EF4-FFF2-40B4-BE49-F238E27FC236}">
                    <a16:creationId xmlns:a16="http://schemas.microsoft.com/office/drawing/2014/main" id="{F4AAF602-49A4-4EFD-A716-B981B2F6EBF6}"/>
                  </a:ext>
                </a:extLst>
              </p:cNvPr>
              <p:cNvCxnSpPr>
                <a:cxnSpLocks/>
                <a:stCxn id="54" idx="0"/>
                <a:endCxn id="54"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Straight Connector 26">
                <a:extLst>
                  <a:ext uri="{FF2B5EF4-FFF2-40B4-BE49-F238E27FC236}">
                    <a16:creationId xmlns:a16="http://schemas.microsoft.com/office/drawing/2014/main" id="{8A790966-5AC8-4978-BE15-E3FAFD4F7C4E}"/>
                  </a:ext>
                </a:extLst>
              </p:cNvPr>
              <p:cNvCxnSpPr>
                <a:cxnSpLocks/>
                <a:stCxn id="54" idx="3"/>
                <a:endCxn id="54"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Straight Arrow Connector 27">
                <a:extLst>
                  <a:ext uri="{FF2B5EF4-FFF2-40B4-BE49-F238E27FC236}">
                    <a16:creationId xmlns:a16="http://schemas.microsoft.com/office/drawing/2014/main" id="{E1990CA2-0D8A-4C48-9DB5-F6331251DB4C}"/>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1" name="Oval 28">
                <a:extLst>
                  <a:ext uri="{FF2B5EF4-FFF2-40B4-BE49-F238E27FC236}">
                    <a16:creationId xmlns:a16="http://schemas.microsoft.com/office/drawing/2014/main" id="{5A561EAC-EAC5-4B8D-BF2B-86E0AF138591}"/>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34" name="Afbeelding 77">
              <a:extLst>
                <a:ext uri="{FF2B5EF4-FFF2-40B4-BE49-F238E27FC236}">
                  <a16:creationId xmlns:a16="http://schemas.microsoft.com/office/drawing/2014/main" id="{AF0278BE-D908-439F-9C41-0D203041D695}"/>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35" name="Group 34">
              <a:extLst>
                <a:ext uri="{FF2B5EF4-FFF2-40B4-BE49-F238E27FC236}">
                  <a16:creationId xmlns:a16="http://schemas.microsoft.com/office/drawing/2014/main" id="{DA78ACF5-DF81-48C1-8D4A-018A2C51EF5F}"/>
                </a:ext>
              </a:extLst>
            </p:cNvPr>
            <p:cNvGrpSpPr>
              <a:grpSpLocks noChangeAspect="1"/>
            </p:cNvGrpSpPr>
            <p:nvPr userDrawn="1"/>
          </p:nvGrpSpPr>
          <p:grpSpPr>
            <a:xfrm>
              <a:off x="12610022" y="1108316"/>
              <a:ext cx="339817" cy="579600"/>
              <a:chOff x="13120767" y="944180"/>
              <a:chExt cx="338852" cy="577954"/>
            </a:xfrm>
          </p:grpSpPr>
          <p:pic>
            <p:nvPicPr>
              <p:cNvPr id="36" name="Picture 35">
                <a:extLst>
                  <a:ext uri="{FF2B5EF4-FFF2-40B4-BE49-F238E27FC236}">
                    <a16:creationId xmlns:a16="http://schemas.microsoft.com/office/drawing/2014/main" id="{05F851DB-B145-4487-8131-4548DCA45267}"/>
                  </a:ext>
                </a:extLst>
              </p:cNvPr>
              <p:cNvPicPr>
                <a:picLocks noChangeAspect="1"/>
              </p:cNvPicPr>
              <p:nvPr userDrawn="1"/>
            </p:nvPicPr>
            <p:blipFill rotWithShape="1">
              <a:blip r:embed="rId7"/>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37" name="Rectangle 21">
                <a:extLst>
                  <a:ext uri="{FF2B5EF4-FFF2-40B4-BE49-F238E27FC236}">
                    <a16:creationId xmlns:a16="http://schemas.microsoft.com/office/drawing/2014/main" id="{046613CB-16AD-4E66-A2C1-848199A9DCA8}"/>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spTree>
    <p:extLst>
      <p:ext uri="{BB962C8B-B14F-4D97-AF65-F5344CB8AC3E}">
        <p14:creationId xmlns:p14="http://schemas.microsoft.com/office/powerpoint/2010/main" val="51011356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Titeldia (2 regelige titel) zonder subtitel">
    <p:spTree>
      <p:nvGrpSpPr>
        <p:cNvPr id="1" name=""/>
        <p:cNvGrpSpPr/>
        <p:nvPr/>
      </p:nvGrpSpPr>
      <p:grpSpPr>
        <a:xfrm>
          <a:off x="0" y="0"/>
          <a:ext cx="0" cy="0"/>
          <a:chOff x="0" y="0"/>
          <a:chExt cx="0" cy="0"/>
        </a:xfrm>
      </p:grpSpPr>
      <p:sp>
        <p:nvSpPr>
          <p:cNvPr id="33" name="Rectangle 3">
            <a:extLst>
              <a:ext uri="{FF2B5EF4-FFF2-40B4-BE49-F238E27FC236}">
                <a16:creationId xmlns:a16="http://schemas.microsoft.com/office/drawing/2014/main" id="{C17904E4-727E-4D23-BD61-D05C2551D914}"/>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4674776"/>
            <a:ext cx="6153150" cy="1123949"/>
          </a:xfrm>
        </p:spPr>
        <p:txBody>
          <a:bodyPr anchor="b" anchorCtr="0">
            <a:noAutofit/>
          </a:bodyPr>
          <a:lstStyle>
            <a:lvl1pPr>
              <a:lnSpc>
                <a:spcPct val="80000"/>
              </a:lnSpc>
              <a:defRPr sz="4000" spc="-60" baseline="0"/>
            </a:lvl1pPr>
          </a:lstStyle>
          <a:p>
            <a:r>
              <a:rPr lang="en-US" noProof="0" dirty="0"/>
              <a:t>Click to add title</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69119" y="5878102"/>
            <a:ext cx="2419349" cy="701717"/>
          </a:xfrm>
          <a:prstGeom prst="rect">
            <a:avLst/>
          </a:prstGeom>
        </p:spPr>
      </p:pic>
      <p:cxnSp>
        <p:nvCxnSpPr>
          <p:cNvPr id="13" name="Straight Connector 12">
            <a:extLst>
              <a:ext uri="{FF2B5EF4-FFF2-40B4-BE49-F238E27FC236}">
                <a16:creationId xmlns:a16="http://schemas.microsoft.com/office/drawing/2014/main" id="{7B7EAE85-1489-4FF0-9901-C2B1367E9677}"/>
              </a:ext>
            </a:extLst>
          </p:cNvPr>
          <p:cNvCxnSpPr>
            <a:cxnSpLocks/>
          </p:cNvCxnSpPr>
          <p:nvPr userDrawn="1"/>
        </p:nvCxnSpPr>
        <p:spPr>
          <a:xfrm>
            <a:off x="5453062" y="5933095"/>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ext Placeholder 10">
            <a:extLst>
              <a:ext uri="{FF2B5EF4-FFF2-40B4-BE49-F238E27FC236}">
                <a16:creationId xmlns:a16="http://schemas.microsoft.com/office/drawing/2014/main" id="{B8CD1A78-9E90-4C3C-B38D-F14E44C2DD0B}"/>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en-US" noProof="0" dirty="0"/>
              <a:t>Click to add department and date</a:t>
            </a:r>
          </a:p>
        </p:txBody>
      </p:sp>
      <p:sp>
        <p:nvSpPr>
          <p:cNvPr id="17" name="Picture Placeholder 16">
            <a:extLst>
              <a:ext uri="{FF2B5EF4-FFF2-40B4-BE49-F238E27FC236}">
                <a16:creationId xmlns:a16="http://schemas.microsoft.com/office/drawing/2014/main" id="{4013582F-7574-4439-B6C2-A497946DF6E2}"/>
              </a:ext>
            </a:extLst>
          </p:cNvPr>
          <p:cNvSpPr>
            <a:spLocks noGrp="1"/>
          </p:cNvSpPr>
          <p:nvPr>
            <p:ph type="pic" sz="quarter" idx="13" hasCustomPrompt="1"/>
          </p:nvPr>
        </p:nvSpPr>
        <p:spPr>
          <a:xfrm>
            <a:off x="614838" y="0"/>
            <a:ext cx="11577162" cy="4815396"/>
          </a:xfrm>
          <a:custGeom>
            <a:avLst/>
            <a:gdLst>
              <a:gd name="connsiteX0" fmla="*/ 0 w 11577162"/>
              <a:gd name="connsiteY0" fmla="*/ 0 h 4815396"/>
              <a:gd name="connsiteX1" fmla="*/ 11577162 w 11577162"/>
              <a:gd name="connsiteY1" fmla="*/ 0 h 4815396"/>
              <a:gd name="connsiteX2" fmla="*/ 11577162 w 11577162"/>
              <a:gd name="connsiteY2" fmla="*/ 287354 h 4815396"/>
              <a:gd name="connsiteX3" fmla="*/ 11577162 w 11577162"/>
              <a:gd name="connsiteY3" fmla="*/ 4096437 h 4815396"/>
              <a:gd name="connsiteX4" fmla="*/ 11577162 w 11577162"/>
              <a:gd name="connsiteY4" fmla="*/ 4383791 h 4815396"/>
              <a:gd name="connsiteX5" fmla="*/ 4823818 w 11577162"/>
              <a:gd name="connsiteY5" fmla="*/ 4383791 h 4815396"/>
              <a:gd name="connsiteX6" fmla="*/ 4392213 w 11577162"/>
              <a:gd name="connsiteY6" fmla="*/ 4815396 h 4815396"/>
              <a:gd name="connsiteX7" fmla="*/ 609324 w 11577162"/>
              <a:gd name="connsiteY7" fmla="*/ 4815396 h 4815396"/>
              <a:gd name="connsiteX8" fmla="*/ 0 w 11577162"/>
              <a:gd name="connsiteY8" fmla="*/ 4206072 h 4815396"/>
              <a:gd name="connsiteX9" fmla="*/ 0 w 11577162"/>
              <a:gd name="connsiteY9" fmla="*/ 3918718 h 4815396"/>
              <a:gd name="connsiteX10" fmla="*/ 0 w 11577162"/>
              <a:gd name="connsiteY10" fmla="*/ 287354 h 4815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7162" h="4815396">
                <a:moveTo>
                  <a:pt x="0" y="0"/>
                </a:moveTo>
                <a:lnTo>
                  <a:pt x="11577162" y="0"/>
                </a:lnTo>
                <a:lnTo>
                  <a:pt x="11577162" y="287354"/>
                </a:lnTo>
                <a:lnTo>
                  <a:pt x="11577162" y="4096437"/>
                </a:lnTo>
                <a:lnTo>
                  <a:pt x="11577162" y="4383791"/>
                </a:lnTo>
                <a:lnTo>
                  <a:pt x="4823818" y="4383791"/>
                </a:lnTo>
                <a:cubicBezTo>
                  <a:pt x="4585166" y="4383791"/>
                  <a:pt x="4392213" y="4576744"/>
                  <a:pt x="4392213" y="4815396"/>
                </a:cubicBezTo>
                <a:lnTo>
                  <a:pt x="609324" y="4815396"/>
                </a:lnTo>
                <a:cubicBezTo>
                  <a:pt x="272927" y="4815396"/>
                  <a:pt x="0" y="4542470"/>
                  <a:pt x="0" y="4206072"/>
                </a:cubicBezTo>
                <a:lnTo>
                  <a:pt x="0" y="3918718"/>
                </a:lnTo>
                <a:lnTo>
                  <a:pt x="0" y="287354"/>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35" name="Rectangle 106">
            <a:extLst>
              <a:ext uri="{FF2B5EF4-FFF2-40B4-BE49-F238E27FC236}">
                <a16:creationId xmlns:a16="http://schemas.microsoft.com/office/drawing/2014/main" id="{401268E0-7373-4060-93A9-43E02AE6BC4B}"/>
              </a:ext>
            </a:extLst>
          </p:cNvPr>
          <p:cNvSpPr>
            <a:spLocks noChangeArrowheads="1"/>
          </p:cNvSpPr>
          <p:nvPr userDrawn="1"/>
        </p:nvSpPr>
        <p:spPr bwMode="gray">
          <a:xfrm>
            <a:off x="-2463800"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‘Insert’ and the image will be placed</a:t>
            </a:r>
          </a:p>
        </p:txBody>
      </p:sp>
      <p:sp>
        <p:nvSpPr>
          <p:cNvPr id="36" name="Rectangle 106">
            <a:extLst>
              <a:ext uri="{FF2B5EF4-FFF2-40B4-BE49-F238E27FC236}">
                <a16:creationId xmlns:a16="http://schemas.microsoft.com/office/drawing/2014/main" id="{FC1E856E-F95A-4EE2-A7FB-E428B42A6DD9}"/>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grpSp>
        <p:nvGrpSpPr>
          <p:cNvPr id="37" name="Group 36">
            <a:extLst>
              <a:ext uri="{FF2B5EF4-FFF2-40B4-BE49-F238E27FC236}">
                <a16:creationId xmlns:a16="http://schemas.microsoft.com/office/drawing/2014/main" id="{6502EEC7-6F97-42D9-9FA3-7A76835A46D8}"/>
              </a:ext>
            </a:extLst>
          </p:cNvPr>
          <p:cNvGrpSpPr/>
          <p:nvPr userDrawn="1"/>
        </p:nvGrpSpPr>
        <p:grpSpPr>
          <a:xfrm>
            <a:off x="12326583" y="1"/>
            <a:ext cx="2329217" cy="5577839"/>
            <a:chOff x="12326583" y="1"/>
            <a:chExt cx="2329217" cy="5577839"/>
          </a:xfrm>
        </p:grpSpPr>
        <p:sp>
          <p:nvSpPr>
            <p:cNvPr id="38" name="Rectangle 106">
              <a:extLst>
                <a:ext uri="{FF2B5EF4-FFF2-40B4-BE49-F238E27FC236}">
                  <a16:creationId xmlns:a16="http://schemas.microsoft.com/office/drawing/2014/main" id="{FE4A0863-0CCF-4A8A-80BE-2FBE37696F48}"/>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39" name="Groep 75">
              <a:extLst>
                <a:ext uri="{FF2B5EF4-FFF2-40B4-BE49-F238E27FC236}">
                  <a16:creationId xmlns:a16="http://schemas.microsoft.com/office/drawing/2014/main" id="{8AD02A7A-260B-49B3-BB52-2801815144E0}"/>
                </a:ext>
              </a:extLst>
            </p:cNvPr>
            <p:cNvGrpSpPr>
              <a:grpSpLocks noChangeAspect="1"/>
            </p:cNvGrpSpPr>
            <p:nvPr userDrawn="1"/>
          </p:nvGrpSpPr>
          <p:grpSpPr>
            <a:xfrm>
              <a:off x="12616299" y="4610804"/>
              <a:ext cx="1766851" cy="793244"/>
              <a:chOff x="2766083" y="6357983"/>
              <a:chExt cx="1485890" cy="667104"/>
            </a:xfrm>
          </p:grpSpPr>
          <p:pic>
            <p:nvPicPr>
              <p:cNvPr id="51" name="Picture 15">
                <a:extLst>
                  <a:ext uri="{FF2B5EF4-FFF2-40B4-BE49-F238E27FC236}">
                    <a16:creationId xmlns:a16="http://schemas.microsoft.com/office/drawing/2014/main" id="{8E27D1FF-26E2-40FD-9FE2-D60F92E5D1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2" name="Picture 18">
                <a:extLst>
                  <a:ext uri="{FF2B5EF4-FFF2-40B4-BE49-F238E27FC236}">
                    <a16:creationId xmlns:a16="http://schemas.microsoft.com/office/drawing/2014/main" id="{3D9CB36D-0DFD-4852-B3EB-62B853088C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3" name="Picture 19">
                <a:extLst>
                  <a:ext uri="{FF2B5EF4-FFF2-40B4-BE49-F238E27FC236}">
                    <a16:creationId xmlns:a16="http://schemas.microsoft.com/office/drawing/2014/main" id="{F7FF9CBE-E83C-4BEA-B921-3820E368A4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4" name="Straight Arrow Connector 23">
                <a:extLst>
                  <a:ext uri="{FF2B5EF4-FFF2-40B4-BE49-F238E27FC236}">
                    <a16:creationId xmlns:a16="http://schemas.microsoft.com/office/drawing/2014/main" id="{55CCD997-DA1F-4B31-BFA2-8F1E1EF1CD2F}"/>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Connector 24">
                <a:extLst>
                  <a:ext uri="{FF2B5EF4-FFF2-40B4-BE49-F238E27FC236}">
                    <a16:creationId xmlns:a16="http://schemas.microsoft.com/office/drawing/2014/main" id="{86B3AB6F-8F3D-4973-A67F-51C8CD82686D}"/>
                  </a:ext>
                </a:extLst>
              </p:cNvPr>
              <p:cNvCxnSpPr>
                <a:cxnSpLocks/>
                <a:stCxn id="51" idx="0"/>
                <a:endCxn id="51"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26">
                <a:extLst>
                  <a:ext uri="{FF2B5EF4-FFF2-40B4-BE49-F238E27FC236}">
                    <a16:creationId xmlns:a16="http://schemas.microsoft.com/office/drawing/2014/main" id="{8E2AA1B5-E2DA-43D4-A118-6E4EA9C210BF}"/>
                  </a:ext>
                </a:extLst>
              </p:cNvPr>
              <p:cNvCxnSpPr>
                <a:cxnSpLocks/>
                <a:stCxn id="51" idx="3"/>
                <a:endCxn id="51"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Arrow Connector 27">
                <a:extLst>
                  <a:ext uri="{FF2B5EF4-FFF2-40B4-BE49-F238E27FC236}">
                    <a16:creationId xmlns:a16="http://schemas.microsoft.com/office/drawing/2014/main" id="{FF17B7D8-2258-4C82-A90D-FC76E139ACFD}"/>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Oval 28">
                <a:extLst>
                  <a:ext uri="{FF2B5EF4-FFF2-40B4-BE49-F238E27FC236}">
                    <a16:creationId xmlns:a16="http://schemas.microsoft.com/office/drawing/2014/main" id="{DAAABD1B-FB0E-4A68-9BBD-334DC07DE303}"/>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40" name="Afbeelding 77">
              <a:extLst>
                <a:ext uri="{FF2B5EF4-FFF2-40B4-BE49-F238E27FC236}">
                  <a16:creationId xmlns:a16="http://schemas.microsoft.com/office/drawing/2014/main" id="{B8B9843D-989E-4417-84AF-F46BA342B1AC}"/>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8" name="Group 47">
              <a:extLst>
                <a:ext uri="{FF2B5EF4-FFF2-40B4-BE49-F238E27FC236}">
                  <a16:creationId xmlns:a16="http://schemas.microsoft.com/office/drawing/2014/main" id="{962B3FEF-B673-4714-ACBA-3EC3E7438883}"/>
                </a:ext>
              </a:extLst>
            </p:cNvPr>
            <p:cNvGrpSpPr>
              <a:grpSpLocks noChangeAspect="1"/>
            </p:cNvGrpSpPr>
            <p:nvPr userDrawn="1"/>
          </p:nvGrpSpPr>
          <p:grpSpPr>
            <a:xfrm>
              <a:off x="12610022" y="1108316"/>
              <a:ext cx="339817" cy="579600"/>
              <a:chOff x="13120767" y="944180"/>
              <a:chExt cx="338852" cy="577954"/>
            </a:xfrm>
          </p:grpSpPr>
          <p:pic>
            <p:nvPicPr>
              <p:cNvPr id="49" name="Picture 48">
                <a:extLst>
                  <a:ext uri="{FF2B5EF4-FFF2-40B4-BE49-F238E27FC236}">
                    <a16:creationId xmlns:a16="http://schemas.microsoft.com/office/drawing/2014/main" id="{6C864BD3-BCDA-4FC3-9F31-23CB45AC668D}"/>
                  </a:ext>
                </a:extLst>
              </p:cNvPr>
              <p:cNvPicPr>
                <a:picLocks noChangeAspect="1"/>
              </p:cNvPicPr>
              <p:nvPr userDrawn="1"/>
            </p:nvPicPr>
            <p:blipFill rotWithShape="1">
              <a:blip r:embed="rId7"/>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50" name="Rectangle 21">
                <a:extLst>
                  <a:ext uri="{FF2B5EF4-FFF2-40B4-BE49-F238E27FC236}">
                    <a16:creationId xmlns:a16="http://schemas.microsoft.com/office/drawing/2014/main" id="{5558B70C-F41A-4C9E-8F98-FBCF9C4728CF}"/>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spTree>
    <p:extLst>
      <p:ext uri="{BB962C8B-B14F-4D97-AF65-F5344CB8AC3E}">
        <p14:creationId xmlns:p14="http://schemas.microsoft.com/office/powerpoint/2010/main" val="132580340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Titeldia (1 regelige titel) met subtitel">
    <p:spTree>
      <p:nvGrpSpPr>
        <p:cNvPr id="1" name=""/>
        <p:cNvGrpSpPr/>
        <p:nvPr/>
      </p:nvGrpSpPr>
      <p:grpSpPr>
        <a:xfrm>
          <a:off x="0" y="0"/>
          <a:ext cx="0" cy="0"/>
          <a:chOff x="0" y="0"/>
          <a:chExt cx="0" cy="0"/>
        </a:xfrm>
      </p:grpSpPr>
      <p:sp>
        <p:nvSpPr>
          <p:cNvPr id="67" name="Rectangle 3">
            <a:extLst>
              <a:ext uri="{FF2B5EF4-FFF2-40B4-BE49-F238E27FC236}">
                <a16:creationId xmlns:a16="http://schemas.microsoft.com/office/drawing/2014/main" id="{F5EF8DCD-9292-462B-A74B-D8652305D139}"/>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4" name="Picture Placeholder 13">
            <a:extLst>
              <a:ext uri="{FF2B5EF4-FFF2-40B4-BE49-F238E27FC236}">
                <a16:creationId xmlns:a16="http://schemas.microsoft.com/office/drawing/2014/main" id="{0C409B38-ACCF-4D90-961D-C94121FA2E9A}"/>
              </a:ext>
            </a:extLst>
          </p:cNvPr>
          <p:cNvSpPr>
            <a:spLocks noGrp="1"/>
          </p:cNvSpPr>
          <p:nvPr>
            <p:ph type="pic" sz="quarter" idx="12" hasCustomPrompt="1"/>
          </p:nvPr>
        </p:nvSpPr>
        <p:spPr>
          <a:xfrm>
            <a:off x="614838" y="0"/>
            <a:ext cx="11577160" cy="4704629"/>
          </a:xfrm>
          <a:custGeom>
            <a:avLst/>
            <a:gdLst>
              <a:gd name="connsiteX0" fmla="*/ 0 w 11577160"/>
              <a:gd name="connsiteY0" fmla="*/ 0 h 4704629"/>
              <a:gd name="connsiteX1" fmla="*/ 11577160 w 11577160"/>
              <a:gd name="connsiteY1" fmla="*/ 0 h 4704629"/>
              <a:gd name="connsiteX2" fmla="*/ 11577160 w 11577160"/>
              <a:gd name="connsiteY2" fmla="*/ 559955 h 4704629"/>
              <a:gd name="connsiteX3" fmla="*/ 11577160 w 11577160"/>
              <a:gd name="connsiteY3" fmla="*/ 3713070 h 4704629"/>
              <a:gd name="connsiteX4" fmla="*/ 11577160 w 11577160"/>
              <a:gd name="connsiteY4" fmla="*/ 4273025 h 4704629"/>
              <a:gd name="connsiteX5" fmla="*/ 4823817 w 11577160"/>
              <a:gd name="connsiteY5" fmla="*/ 4273025 h 4704629"/>
              <a:gd name="connsiteX6" fmla="*/ 4392212 w 11577160"/>
              <a:gd name="connsiteY6" fmla="*/ 4704629 h 4704629"/>
              <a:gd name="connsiteX7" fmla="*/ 609325 w 11577160"/>
              <a:gd name="connsiteY7" fmla="*/ 4704629 h 4704629"/>
              <a:gd name="connsiteX8" fmla="*/ 0 w 11577160"/>
              <a:gd name="connsiteY8" fmla="*/ 4095305 h 4704629"/>
              <a:gd name="connsiteX9" fmla="*/ 0 w 11577160"/>
              <a:gd name="connsiteY9" fmla="*/ 3535350 h 4704629"/>
              <a:gd name="connsiteX10" fmla="*/ 0 w 11577160"/>
              <a:gd name="connsiteY10" fmla="*/ 559955 h 470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7160" h="4704629">
                <a:moveTo>
                  <a:pt x="0" y="0"/>
                </a:moveTo>
                <a:lnTo>
                  <a:pt x="11577160" y="0"/>
                </a:lnTo>
                <a:lnTo>
                  <a:pt x="11577160" y="559955"/>
                </a:lnTo>
                <a:lnTo>
                  <a:pt x="11577160" y="3713070"/>
                </a:lnTo>
                <a:lnTo>
                  <a:pt x="11577160" y="4273025"/>
                </a:lnTo>
                <a:lnTo>
                  <a:pt x="4823817" y="4273025"/>
                </a:lnTo>
                <a:cubicBezTo>
                  <a:pt x="4585165" y="4273025"/>
                  <a:pt x="4392212" y="4465977"/>
                  <a:pt x="4392212" y="4704629"/>
                </a:cubicBezTo>
                <a:lnTo>
                  <a:pt x="609325" y="4704629"/>
                </a:lnTo>
                <a:cubicBezTo>
                  <a:pt x="272927" y="4704629"/>
                  <a:pt x="0" y="4431702"/>
                  <a:pt x="0" y="4095305"/>
                </a:cubicBezTo>
                <a:lnTo>
                  <a:pt x="0" y="3535350"/>
                </a:lnTo>
                <a:lnTo>
                  <a:pt x="0" y="559955"/>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4557165"/>
            <a:ext cx="6153150" cy="553998"/>
          </a:xfrm>
        </p:spPr>
        <p:txBody>
          <a:bodyPr anchor="b" anchorCtr="0">
            <a:noAutofit/>
          </a:bodyPr>
          <a:lstStyle>
            <a:lvl1pPr>
              <a:lnSpc>
                <a:spcPct val="80000"/>
              </a:lnSpc>
              <a:defRPr sz="4000" spc="-60" baseline="0"/>
            </a:lvl1pPr>
          </a:lstStyle>
          <a:p>
            <a:r>
              <a:rPr lang="en-US" noProof="0" dirty="0"/>
              <a:t>Click to add title</a:t>
            </a:r>
          </a:p>
        </p:txBody>
      </p:sp>
      <p:sp>
        <p:nvSpPr>
          <p:cNvPr id="11" name="Text Placeholder 10">
            <a:extLst>
              <a:ext uri="{FF2B5EF4-FFF2-40B4-BE49-F238E27FC236}">
                <a16:creationId xmlns:a16="http://schemas.microsoft.com/office/drawing/2014/main" id="{35139539-07AB-43B9-A8D2-9D0467DC1742}"/>
              </a:ext>
            </a:extLst>
          </p:cNvPr>
          <p:cNvSpPr>
            <a:spLocks noGrp="1"/>
          </p:cNvSpPr>
          <p:nvPr>
            <p:ph type="body" sz="quarter" idx="11" hasCustomPrompt="1"/>
          </p:nvPr>
        </p:nvSpPr>
        <p:spPr>
          <a:xfrm>
            <a:off x="5419724" y="6167573"/>
            <a:ext cx="6153150" cy="232858"/>
          </a:xfrm>
        </p:spPr>
        <p:txBody>
          <a:bodyPr>
            <a:noAutofit/>
          </a:bodyPr>
          <a:lstStyle>
            <a:lvl1pPr>
              <a:spcAft>
                <a:spcPts val="0"/>
              </a:spcAft>
              <a:defRPr sz="1800"/>
            </a:lvl1pPr>
          </a:lstStyle>
          <a:p>
            <a:pPr lvl="0"/>
            <a:r>
              <a:rPr lang="en-US" noProof="0" dirty="0"/>
              <a:t>Click to add department and date</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69119" y="5878102"/>
            <a:ext cx="2419349" cy="701717"/>
          </a:xfrm>
          <a:prstGeom prst="rect">
            <a:avLst/>
          </a:prstGeom>
        </p:spPr>
      </p:pic>
      <p:cxnSp>
        <p:nvCxnSpPr>
          <p:cNvPr id="15" name="Straight Connector 14">
            <a:extLst>
              <a:ext uri="{FF2B5EF4-FFF2-40B4-BE49-F238E27FC236}">
                <a16:creationId xmlns:a16="http://schemas.microsoft.com/office/drawing/2014/main" id="{B6061A2D-2FC7-49E9-9022-09838866AA7E}"/>
              </a:ext>
            </a:extLst>
          </p:cNvPr>
          <p:cNvCxnSpPr>
            <a:cxnSpLocks/>
          </p:cNvCxnSpPr>
          <p:nvPr userDrawn="1"/>
        </p:nvCxnSpPr>
        <p:spPr>
          <a:xfrm>
            <a:off x="5453062" y="5247914"/>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27" name="Text Placeholder 25">
            <a:extLst>
              <a:ext uri="{FF2B5EF4-FFF2-40B4-BE49-F238E27FC236}">
                <a16:creationId xmlns:a16="http://schemas.microsoft.com/office/drawing/2014/main" id="{35170365-DF7B-4447-9BBE-72F81EAD074D}"/>
              </a:ext>
            </a:extLst>
          </p:cNvPr>
          <p:cNvSpPr>
            <a:spLocks noGrp="1"/>
          </p:cNvSpPr>
          <p:nvPr>
            <p:ph type="body" sz="quarter" idx="13" hasCustomPrompt="1"/>
          </p:nvPr>
        </p:nvSpPr>
        <p:spPr>
          <a:xfrm>
            <a:off x="5419726" y="5465351"/>
            <a:ext cx="6152400" cy="590400"/>
          </a:xfrm>
        </p:spPr>
        <p:txBody>
          <a:bodyPr/>
          <a:lstStyle>
            <a:lvl1pPr>
              <a:spcAft>
                <a:spcPts val="0"/>
              </a:spcAft>
              <a:defRPr sz="4000" spc="-60" baseline="0">
                <a:solidFill>
                  <a:schemeClr val="bg2"/>
                </a:solidFill>
              </a:defRPr>
            </a:lvl1pPr>
          </a:lstStyle>
          <a:p>
            <a:pPr lvl="0"/>
            <a:r>
              <a:rPr lang="en-US" noProof="0" dirty="0"/>
              <a:t>Click to add subtitle</a:t>
            </a:r>
          </a:p>
        </p:txBody>
      </p:sp>
      <p:sp>
        <p:nvSpPr>
          <p:cNvPr id="42" name="Rectangle 106">
            <a:extLst>
              <a:ext uri="{FF2B5EF4-FFF2-40B4-BE49-F238E27FC236}">
                <a16:creationId xmlns:a16="http://schemas.microsoft.com/office/drawing/2014/main" id="{B5E8D6AF-E84B-418A-8BBA-A76B7DF3B5EE}"/>
              </a:ext>
            </a:extLst>
          </p:cNvPr>
          <p:cNvSpPr>
            <a:spLocks noChangeArrowheads="1"/>
          </p:cNvSpPr>
          <p:nvPr userDrawn="1"/>
        </p:nvSpPr>
        <p:spPr bwMode="gray">
          <a:xfrm>
            <a:off x="-2463800"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‘Insert’ and the image will be placed</a:t>
            </a:r>
          </a:p>
        </p:txBody>
      </p:sp>
      <p:sp>
        <p:nvSpPr>
          <p:cNvPr id="43" name="Rectangle 106">
            <a:extLst>
              <a:ext uri="{FF2B5EF4-FFF2-40B4-BE49-F238E27FC236}">
                <a16:creationId xmlns:a16="http://schemas.microsoft.com/office/drawing/2014/main" id="{50996C0E-E4D5-4F0B-9D33-28B9BD40C124}"/>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grpSp>
        <p:nvGrpSpPr>
          <p:cNvPr id="45" name="Group 44">
            <a:extLst>
              <a:ext uri="{FF2B5EF4-FFF2-40B4-BE49-F238E27FC236}">
                <a16:creationId xmlns:a16="http://schemas.microsoft.com/office/drawing/2014/main" id="{D7E86D69-8878-4F2F-B237-077EA4BE83CE}"/>
              </a:ext>
            </a:extLst>
          </p:cNvPr>
          <p:cNvGrpSpPr/>
          <p:nvPr userDrawn="1"/>
        </p:nvGrpSpPr>
        <p:grpSpPr>
          <a:xfrm>
            <a:off x="12326583" y="1"/>
            <a:ext cx="2329217" cy="5577839"/>
            <a:chOff x="12326583" y="1"/>
            <a:chExt cx="2329217" cy="5577839"/>
          </a:xfrm>
        </p:grpSpPr>
        <p:sp>
          <p:nvSpPr>
            <p:cNvPr id="46" name="Rectangle 106">
              <a:extLst>
                <a:ext uri="{FF2B5EF4-FFF2-40B4-BE49-F238E27FC236}">
                  <a16:creationId xmlns:a16="http://schemas.microsoft.com/office/drawing/2014/main" id="{EAAF62C9-7324-454B-9338-D54E099FD047}"/>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47" name="Groep 75">
              <a:extLst>
                <a:ext uri="{FF2B5EF4-FFF2-40B4-BE49-F238E27FC236}">
                  <a16:creationId xmlns:a16="http://schemas.microsoft.com/office/drawing/2014/main" id="{FD7A15A7-FE84-4DED-8920-16D4F5671906}"/>
                </a:ext>
              </a:extLst>
            </p:cNvPr>
            <p:cNvGrpSpPr>
              <a:grpSpLocks noChangeAspect="1"/>
            </p:cNvGrpSpPr>
            <p:nvPr userDrawn="1"/>
          </p:nvGrpSpPr>
          <p:grpSpPr>
            <a:xfrm>
              <a:off x="12616299" y="4610804"/>
              <a:ext cx="1766851" cy="793244"/>
              <a:chOff x="2766083" y="6357983"/>
              <a:chExt cx="1485890" cy="667104"/>
            </a:xfrm>
          </p:grpSpPr>
          <p:pic>
            <p:nvPicPr>
              <p:cNvPr id="52" name="Picture 15">
                <a:extLst>
                  <a:ext uri="{FF2B5EF4-FFF2-40B4-BE49-F238E27FC236}">
                    <a16:creationId xmlns:a16="http://schemas.microsoft.com/office/drawing/2014/main" id="{F8227AF3-946A-4722-B2BC-D74F23B51F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3" name="Picture 18">
                <a:extLst>
                  <a:ext uri="{FF2B5EF4-FFF2-40B4-BE49-F238E27FC236}">
                    <a16:creationId xmlns:a16="http://schemas.microsoft.com/office/drawing/2014/main" id="{55EA290E-158C-4C3F-A358-EB12175727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4" name="Picture 19">
                <a:extLst>
                  <a:ext uri="{FF2B5EF4-FFF2-40B4-BE49-F238E27FC236}">
                    <a16:creationId xmlns:a16="http://schemas.microsoft.com/office/drawing/2014/main" id="{96B981E3-A59D-47C0-BEB5-B65766676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5" name="Straight Arrow Connector 23">
                <a:extLst>
                  <a:ext uri="{FF2B5EF4-FFF2-40B4-BE49-F238E27FC236}">
                    <a16:creationId xmlns:a16="http://schemas.microsoft.com/office/drawing/2014/main" id="{1503258A-5894-4672-8B84-01592DB52E46}"/>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Connector 24">
                <a:extLst>
                  <a:ext uri="{FF2B5EF4-FFF2-40B4-BE49-F238E27FC236}">
                    <a16:creationId xmlns:a16="http://schemas.microsoft.com/office/drawing/2014/main" id="{390BA5B0-F1C6-450F-BAC4-F8787C48F47E}"/>
                  </a:ext>
                </a:extLst>
              </p:cNvPr>
              <p:cNvCxnSpPr>
                <a:cxnSpLocks/>
                <a:stCxn id="52" idx="0"/>
                <a:endCxn id="52"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26">
                <a:extLst>
                  <a:ext uri="{FF2B5EF4-FFF2-40B4-BE49-F238E27FC236}">
                    <a16:creationId xmlns:a16="http://schemas.microsoft.com/office/drawing/2014/main" id="{96531038-527A-425F-BD02-7099621FCB21}"/>
                  </a:ext>
                </a:extLst>
              </p:cNvPr>
              <p:cNvCxnSpPr>
                <a:cxnSpLocks/>
                <a:stCxn id="52" idx="3"/>
                <a:endCxn id="52"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Straight Arrow Connector 27">
                <a:extLst>
                  <a:ext uri="{FF2B5EF4-FFF2-40B4-BE49-F238E27FC236}">
                    <a16:creationId xmlns:a16="http://schemas.microsoft.com/office/drawing/2014/main" id="{EAF4DA52-CE8D-4A82-8E35-D40478065FFC}"/>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9" name="Oval 28">
                <a:extLst>
                  <a:ext uri="{FF2B5EF4-FFF2-40B4-BE49-F238E27FC236}">
                    <a16:creationId xmlns:a16="http://schemas.microsoft.com/office/drawing/2014/main" id="{89CECA65-9170-4C36-8E8D-04B424116A28}"/>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48" name="Afbeelding 77">
              <a:extLst>
                <a:ext uri="{FF2B5EF4-FFF2-40B4-BE49-F238E27FC236}">
                  <a16:creationId xmlns:a16="http://schemas.microsoft.com/office/drawing/2014/main" id="{E2B058BF-C284-4CF1-B159-A127391470F3}"/>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9" name="Group 48">
              <a:extLst>
                <a:ext uri="{FF2B5EF4-FFF2-40B4-BE49-F238E27FC236}">
                  <a16:creationId xmlns:a16="http://schemas.microsoft.com/office/drawing/2014/main" id="{56D89D04-36FC-4E54-B848-4B212F50972A}"/>
                </a:ext>
              </a:extLst>
            </p:cNvPr>
            <p:cNvGrpSpPr>
              <a:grpSpLocks noChangeAspect="1"/>
            </p:cNvGrpSpPr>
            <p:nvPr userDrawn="1"/>
          </p:nvGrpSpPr>
          <p:grpSpPr>
            <a:xfrm>
              <a:off x="12610022" y="1108316"/>
              <a:ext cx="339817" cy="579600"/>
              <a:chOff x="13120767" y="944180"/>
              <a:chExt cx="338852" cy="577954"/>
            </a:xfrm>
          </p:grpSpPr>
          <p:pic>
            <p:nvPicPr>
              <p:cNvPr id="50" name="Picture 49">
                <a:extLst>
                  <a:ext uri="{FF2B5EF4-FFF2-40B4-BE49-F238E27FC236}">
                    <a16:creationId xmlns:a16="http://schemas.microsoft.com/office/drawing/2014/main" id="{BA692DC4-6807-4015-9616-637F4AAFDD9A}"/>
                  </a:ext>
                </a:extLst>
              </p:cNvPr>
              <p:cNvPicPr>
                <a:picLocks noChangeAspect="1"/>
              </p:cNvPicPr>
              <p:nvPr userDrawn="1"/>
            </p:nvPicPr>
            <p:blipFill rotWithShape="1">
              <a:blip r:embed="rId7"/>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51" name="Rectangle 21">
                <a:extLst>
                  <a:ext uri="{FF2B5EF4-FFF2-40B4-BE49-F238E27FC236}">
                    <a16:creationId xmlns:a16="http://schemas.microsoft.com/office/drawing/2014/main" id="{613D454E-7313-4972-8548-FEBA44D82382}"/>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spTree>
    <p:extLst>
      <p:ext uri="{BB962C8B-B14F-4D97-AF65-F5344CB8AC3E}">
        <p14:creationId xmlns:p14="http://schemas.microsoft.com/office/powerpoint/2010/main" val="243004996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Titeldia (1 regelige titel) zonder subtitel">
    <p:spTree>
      <p:nvGrpSpPr>
        <p:cNvPr id="1" name=""/>
        <p:cNvGrpSpPr/>
        <p:nvPr/>
      </p:nvGrpSpPr>
      <p:grpSpPr>
        <a:xfrm>
          <a:off x="0" y="0"/>
          <a:ext cx="0" cy="0"/>
          <a:chOff x="0" y="0"/>
          <a:chExt cx="0" cy="0"/>
        </a:xfrm>
      </p:grpSpPr>
      <p:sp>
        <p:nvSpPr>
          <p:cNvPr id="61" name="Rectangle 3">
            <a:extLst>
              <a:ext uri="{FF2B5EF4-FFF2-40B4-BE49-F238E27FC236}">
                <a16:creationId xmlns:a16="http://schemas.microsoft.com/office/drawing/2014/main" id="{E5520479-9DAB-498A-956C-B48E2928D851}"/>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5244727"/>
            <a:ext cx="6153150" cy="553998"/>
          </a:xfrm>
        </p:spPr>
        <p:txBody>
          <a:bodyPr anchor="b" anchorCtr="0">
            <a:noAutofit/>
          </a:bodyPr>
          <a:lstStyle>
            <a:lvl1pPr>
              <a:lnSpc>
                <a:spcPct val="100000"/>
              </a:lnSpc>
              <a:defRPr sz="4000" spc="-60" baseline="0"/>
            </a:lvl1pPr>
          </a:lstStyle>
          <a:p>
            <a:r>
              <a:rPr lang="en-US" noProof="0" dirty="0"/>
              <a:t>Click to add title</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69119" y="5878102"/>
            <a:ext cx="2419349" cy="701717"/>
          </a:xfrm>
          <a:prstGeom prst="rect">
            <a:avLst/>
          </a:prstGeom>
        </p:spPr>
      </p:pic>
      <p:cxnSp>
        <p:nvCxnSpPr>
          <p:cNvPr id="13" name="Straight Connector 12">
            <a:extLst>
              <a:ext uri="{FF2B5EF4-FFF2-40B4-BE49-F238E27FC236}">
                <a16:creationId xmlns:a16="http://schemas.microsoft.com/office/drawing/2014/main" id="{7B7EAE85-1489-4FF0-9901-C2B1367E9677}"/>
              </a:ext>
            </a:extLst>
          </p:cNvPr>
          <p:cNvCxnSpPr>
            <a:cxnSpLocks/>
          </p:cNvCxnSpPr>
          <p:nvPr userDrawn="1"/>
        </p:nvCxnSpPr>
        <p:spPr>
          <a:xfrm>
            <a:off x="5453062" y="5933095"/>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ext Placeholder 10">
            <a:extLst>
              <a:ext uri="{FF2B5EF4-FFF2-40B4-BE49-F238E27FC236}">
                <a16:creationId xmlns:a16="http://schemas.microsoft.com/office/drawing/2014/main" id="{B8CD1A78-9E90-4C3C-B38D-F14E44C2DD0B}"/>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en-US" noProof="0" dirty="0"/>
              <a:t>Click to add department and date</a:t>
            </a:r>
          </a:p>
        </p:txBody>
      </p:sp>
      <p:sp>
        <p:nvSpPr>
          <p:cNvPr id="15" name="Picture Placeholder 14">
            <a:extLst>
              <a:ext uri="{FF2B5EF4-FFF2-40B4-BE49-F238E27FC236}">
                <a16:creationId xmlns:a16="http://schemas.microsoft.com/office/drawing/2014/main" id="{1D99B095-1501-4B59-8DD9-77BC4593140D}"/>
              </a:ext>
            </a:extLst>
          </p:cNvPr>
          <p:cNvSpPr>
            <a:spLocks noGrp="1"/>
          </p:cNvSpPr>
          <p:nvPr>
            <p:ph type="pic" sz="quarter" idx="14" hasCustomPrompt="1"/>
          </p:nvPr>
        </p:nvSpPr>
        <p:spPr>
          <a:xfrm>
            <a:off x="614838" y="0"/>
            <a:ext cx="11577162" cy="5394374"/>
          </a:xfrm>
          <a:custGeom>
            <a:avLst/>
            <a:gdLst>
              <a:gd name="connsiteX0" fmla="*/ 0 w 11577162"/>
              <a:gd name="connsiteY0" fmla="*/ 0 h 5394374"/>
              <a:gd name="connsiteX1" fmla="*/ 11577162 w 11577162"/>
              <a:gd name="connsiteY1" fmla="*/ 0 h 5394374"/>
              <a:gd name="connsiteX2" fmla="*/ 11577162 w 11577162"/>
              <a:gd name="connsiteY2" fmla="*/ 287354 h 5394374"/>
              <a:gd name="connsiteX3" fmla="*/ 11577162 w 11577162"/>
              <a:gd name="connsiteY3" fmla="*/ 578978 h 5394374"/>
              <a:gd name="connsiteX4" fmla="*/ 11577162 w 11577162"/>
              <a:gd name="connsiteY4" fmla="*/ 866332 h 5394374"/>
              <a:gd name="connsiteX5" fmla="*/ 11577162 w 11577162"/>
              <a:gd name="connsiteY5" fmla="*/ 4096437 h 5394374"/>
              <a:gd name="connsiteX6" fmla="*/ 11577162 w 11577162"/>
              <a:gd name="connsiteY6" fmla="*/ 4383791 h 5394374"/>
              <a:gd name="connsiteX7" fmla="*/ 11577162 w 11577162"/>
              <a:gd name="connsiteY7" fmla="*/ 4675415 h 5394374"/>
              <a:gd name="connsiteX8" fmla="*/ 11577162 w 11577162"/>
              <a:gd name="connsiteY8" fmla="*/ 4962769 h 5394374"/>
              <a:gd name="connsiteX9" fmla="*/ 4823818 w 11577162"/>
              <a:gd name="connsiteY9" fmla="*/ 4962769 h 5394374"/>
              <a:gd name="connsiteX10" fmla="*/ 4392213 w 11577162"/>
              <a:gd name="connsiteY10" fmla="*/ 5394374 h 5394374"/>
              <a:gd name="connsiteX11" fmla="*/ 609324 w 11577162"/>
              <a:gd name="connsiteY11" fmla="*/ 5394374 h 5394374"/>
              <a:gd name="connsiteX12" fmla="*/ 0 w 11577162"/>
              <a:gd name="connsiteY12" fmla="*/ 4785050 h 5394374"/>
              <a:gd name="connsiteX13" fmla="*/ 0 w 11577162"/>
              <a:gd name="connsiteY13" fmla="*/ 4497696 h 5394374"/>
              <a:gd name="connsiteX14" fmla="*/ 0 w 11577162"/>
              <a:gd name="connsiteY14" fmla="*/ 4206072 h 5394374"/>
              <a:gd name="connsiteX15" fmla="*/ 0 w 11577162"/>
              <a:gd name="connsiteY15" fmla="*/ 3918718 h 5394374"/>
              <a:gd name="connsiteX16" fmla="*/ 0 w 11577162"/>
              <a:gd name="connsiteY16" fmla="*/ 866332 h 5394374"/>
              <a:gd name="connsiteX17" fmla="*/ 0 w 11577162"/>
              <a:gd name="connsiteY17" fmla="*/ 578978 h 5394374"/>
              <a:gd name="connsiteX18" fmla="*/ 0 w 11577162"/>
              <a:gd name="connsiteY18" fmla="*/ 287354 h 5394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577162" h="5394374">
                <a:moveTo>
                  <a:pt x="0" y="0"/>
                </a:moveTo>
                <a:lnTo>
                  <a:pt x="11577162" y="0"/>
                </a:lnTo>
                <a:lnTo>
                  <a:pt x="11577162" y="287354"/>
                </a:lnTo>
                <a:lnTo>
                  <a:pt x="11577162" y="578978"/>
                </a:lnTo>
                <a:lnTo>
                  <a:pt x="11577162" y="866332"/>
                </a:lnTo>
                <a:lnTo>
                  <a:pt x="11577162" y="4096437"/>
                </a:lnTo>
                <a:lnTo>
                  <a:pt x="11577162" y="4383791"/>
                </a:lnTo>
                <a:lnTo>
                  <a:pt x="11577162" y="4675415"/>
                </a:lnTo>
                <a:lnTo>
                  <a:pt x="11577162" y="4962769"/>
                </a:lnTo>
                <a:lnTo>
                  <a:pt x="4823818" y="4962769"/>
                </a:lnTo>
                <a:cubicBezTo>
                  <a:pt x="4585166" y="4962769"/>
                  <a:pt x="4392213" y="5155722"/>
                  <a:pt x="4392213" y="5394374"/>
                </a:cubicBezTo>
                <a:lnTo>
                  <a:pt x="609324" y="5394374"/>
                </a:lnTo>
                <a:cubicBezTo>
                  <a:pt x="272927" y="5394374"/>
                  <a:pt x="0" y="5121448"/>
                  <a:pt x="0" y="4785050"/>
                </a:cubicBezTo>
                <a:lnTo>
                  <a:pt x="0" y="4497696"/>
                </a:lnTo>
                <a:lnTo>
                  <a:pt x="0" y="4206072"/>
                </a:lnTo>
                <a:lnTo>
                  <a:pt x="0" y="3918718"/>
                </a:lnTo>
                <a:lnTo>
                  <a:pt x="0" y="866332"/>
                </a:lnTo>
                <a:lnTo>
                  <a:pt x="0" y="578978"/>
                </a:lnTo>
                <a:lnTo>
                  <a:pt x="0" y="287354"/>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40" name="Rectangle 106">
            <a:extLst>
              <a:ext uri="{FF2B5EF4-FFF2-40B4-BE49-F238E27FC236}">
                <a16:creationId xmlns:a16="http://schemas.microsoft.com/office/drawing/2014/main" id="{02F68636-161F-4B70-A166-ABA2523D1ACD}"/>
              </a:ext>
            </a:extLst>
          </p:cNvPr>
          <p:cNvSpPr>
            <a:spLocks noChangeArrowheads="1"/>
          </p:cNvSpPr>
          <p:nvPr userDrawn="1"/>
        </p:nvSpPr>
        <p:spPr bwMode="gray">
          <a:xfrm>
            <a:off x="-2463800"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‘Insert’ and the image will be placed</a:t>
            </a:r>
          </a:p>
        </p:txBody>
      </p:sp>
      <p:sp>
        <p:nvSpPr>
          <p:cNvPr id="41" name="Rectangle 106">
            <a:extLst>
              <a:ext uri="{FF2B5EF4-FFF2-40B4-BE49-F238E27FC236}">
                <a16:creationId xmlns:a16="http://schemas.microsoft.com/office/drawing/2014/main" id="{486F824E-9B4C-4900-B082-BD07465D5AA8}"/>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grpSp>
        <p:nvGrpSpPr>
          <p:cNvPr id="42" name="Group 41">
            <a:extLst>
              <a:ext uri="{FF2B5EF4-FFF2-40B4-BE49-F238E27FC236}">
                <a16:creationId xmlns:a16="http://schemas.microsoft.com/office/drawing/2014/main" id="{F15E442B-B621-4D51-A258-3F46E08FDA1E}"/>
              </a:ext>
            </a:extLst>
          </p:cNvPr>
          <p:cNvGrpSpPr/>
          <p:nvPr userDrawn="1"/>
        </p:nvGrpSpPr>
        <p:grpSpPr>
          <a:xfrm>
            <a:off x="12326583" y="1"/>
            <a:ext cx="2329217" cy="5577839"/>
            <a:chOff x="12326583" y="1"/>
            <a:chExt cx="2329217" cy="5577839"/>
          </a:xfrm>
        </p:grpSpPr>
        <p:sp>
          <p:nvSpPr>
            <p:cNvPr id="43" name="Rectangle 106">
              <a:extLst>
                <a:ext uri="{FF2B5EF4-FFF2-40B4-BE49-F238E27FC236}">
                  <a16:creationId xmlns:a16="http://schemas.microsoft.com/office/drawing/2014/main" id="{2FEDA564-AE5A-4F15-A800-091EB7417BD4}"/>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44" name="Groep 75">
              <a:extLst>
                <a:ext uri="{FF2B5EF4-FFF2-40B4-BE49-F238E27FC236}">
                  <a16:creationId xmlns:a16="http://schemas.microsoft.com/office/drawing/2014/main" id="{BD91A0C0-40C5-4AE0-B41A-3F71F8F5364F}"/>
                </a:ext>
              </a:extLst>
            </p:cNvPr>
            <p:cNvGrpSpPr>
              <a:grpSpLocks noChangeAspect="1"/>
            </p:cNvGrpSpPr>
            <p:nvPr userDrawn="1"/>
          </p:nvGrpSpPr>
          <p:grpSpPr>
            <a:xfrm>
              <a:off x="12616299" y="4610804"/>
              <a:ext cx="1766851" cy="793244"/>
              <a:chOff x="2766083" y="6357983"/>
              <a:chExt cx="1485890" cy="667104"/>
            </a:xfrm>
          </p:grpSpPr>
          <p:pic>
            <p:nvPicPr>
              <p:cNvPr id="49" name="Picture 15">
                <a:extLst>
                  <a:ext uri="{FF2B5EF4-FFF2-40B4-BE49-F238E27FC236}">
                    <a16:creationId xmlns:a16="http://schemas.microsoft.com/office/drawing/2014/main" id="{72968D80-8652-423C-AAF4-ED497BD25B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0" name="Picture 18">
                <a:extLst>
                  <a:ext uri="{FF2B5EF4-FFF2-40B4-BE49-F238E27FC236}">
                    <a16:creationId xmlns:a16="http://schemas.microsoft.com/office/drawing/2014/main" id="{48331372-6A86-4E03-985B-80DF02AF9F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1" name="Picture 19">
                <a:extLst>
                  <a:ext uri="{FF2B5EF4-FFF2-40B4-BE49-F238E27FC236}">
                    <a16:creationId xmlns:a16="http://schemas.microsoft.com/office/drawing/2014/main" id="{66CDC42D-AA1C-45DC-83E5-30A8ECD069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2" name="Straight Arrow Connector 23">
                <a:extLst>
                  <a:ext uri="{FF2B5EF4-FFF2-40B4-BE49-F238E27FC236}">
                    <a16:creationId xmlns:a16="http://schemas.microsoft.com/office/drawing/2014/main" id="{E868C753-FBD7-4AF2-918F-7AFDE5761C9D}"/>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Connector 24">
                <a:extLst>
                  <a:ext uri="{FF2B5EF4-FFF2-40B4-BE49-F238E27FC236}">
                    <a16:creationId xmlns:a16="http://schemas.microsoft.com/office/drawing/2014/main" id="{2DB13C1D-3E83-4B45-9B8C-C9BD15F73113}"/>
                  </a:ext>
                </a:extLst>
              </p:cNvPr>
              <p:cNvCxnSpPr>
                <a:cxnSpLocks/>
                <a:stCxn id="49" idx="0"/>
                <a:endCxn id="49"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26">
                <a:extLst>
                  <a:ext uri="{FF2B5EF4-FFF2-40B4-BE49-F238E27FC236}">
                    <a16:creationId xmlns:a16="http://schemas.microsoft.com/office/drawing/2014/main" id="{E8132503-6FA8-41C3-A010-0E13B66C4E0E}"/>
                  </a:ext>
                </a:extLst>
              </p:cNvPr>
              <p:cNvCxnSpPr>
                <a:cxnSpLocks/>
                <a:stCxn id="49" idx="3"/>
                <a:endCxn id="49"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Straight Arrow Connector 27">
                <a:extLst>
                  <a:ext uri="{FF2B5EF4-FFF2-40B4-BE49-F238E27FC236}">
                    <a16:creationId xmlns:a16="http://schemas.microsoft.com/office/drawing/2014/main" id="{19D6D07D-AC00-42FF-9D54-46CAC9C3F023}"/>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Oval 28">
                <a:extLst>
                  <a:ext uri="{FF2B5EF4-FFF2-40B4-BE49-F238E27FC236}">
                    <a16:creationId xmlns:a16="http://schemas.microsoft.com/office/drawing/2014/main" id="{6CBA5528-E394-40C6-9B07-92BAE897EC09}"/>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45" name="Afbeelding 77">
              <a:extLst>
                <a:ext uri="{FF2B5EF4-FFF2-40B4-BE49-F238E27FC236}">
                  <a16:creationId xmlns:a16="http://schemas.microsoft.com/office/drawing/2014/main" id="{D7AD9303-E3C3-43EC-B205-EE1847B2EB85}"/>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6" name="Group 45">
              <a:extLst>
                <a:ext uri="{FF2B5EF4-FFF2-40B4-BE49-F238E27FC236}">
                  <a16:creationId xmlns:a16="http://schemas.microsoft.com/office/drawing/2014/main" id="{591C3F2A-BFA8-4E53-8931-D6683D803EDB}"/>
                </a:ext>
              </a:extLst>
            </p:cNvPr>
            <p:cNvGrpSpPr>
              <a:grpSpLocks noChangeAspect="1"/>
            </p:cNvGrpSpPr>
            <p:nvPr userDrawn="1"/>
          </p:nvGrpSpPr>
          <p:grpSpPr>
            <a:xfrm>
              <a:off x="12610022" y="1108316"/>
              <a:ext cx="339817" cy="579600"/>
              <a:chOff x="13120767" y="944180"/>
              <a:chExt cx="338852" cy="577954"/>
            </a:xfrm>
          </p:grpSpPr>
          <p:pic>
            <p:nvPicPr>
              <p:cNvPr id="47" name="Picture 46">
                <a:extLst>
                  <a:ext uri="{FF2B5EF4-FFF2-40B4-BE49-F238E27FC236}">
                    <a16:creationId xmlns:a16="http://schemas.microsoft.com/office/drawing/2014/main" id="{32DF94B0-DF60-49EA-AC0A-8DECFF7E3C71}"/>
                  </a:ext>
                </a:extLst>
              </p:cNvPr>
              <p:cNvPicPr>
                <a:picLocks noChangeAspect="1"/>
              </p:cNvPicPr>
              <p:nvPr userDrawn="1"/>
            </p:nvPicPr>
            <p:blipFill rotWithShape="1">
              <a:blip r:embed="rId7"/>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48" name="Rectangle 21">
                <a:extLst>
                  <a:ext uri="{FF2B5EF4-FFF2-40B4-BE49-F238E27FC236}">
                    <a16:creationId xmlns:a16="http://schemas.microsoft.com/office/drawing/2014/main" id="{0E092A32-F504-4634-910B-CE83DF5E2E81}"/>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spTree>
    <p:extLst>
      <p:ext uri="{BB962C8B-B14F-4D97-AF65-F5344CB8AC3E}">
        <p14:creationId xmlns:p14="http://schemas.microsoft.com/office/powerpoint/2010/main" val="195479823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Titeldia met subtitel zonder beeld 1">
    <p:spTree>
      <p:nvGrpSpPr>
        <p:cNvPr id="1" name=""/>
        <p:cNvGrpSpPr/>
        <p:nvPr/>
      </p:nvGrpSpPr>
      <p:grpSpPr>
        <a:xfrm>
          <a:off x="0" y="0"/>
          <a:ext cx="0" cy="0"/>
          <a:chOff x="0" y="0"/>
          <a:chExt cx="0" cy="0"/>
        </a:xfrm>
      </p:grpSpPr>
      <p:sp>
        <p:nvSpPr>
          <p:cNvPr id="14" name="Rectangle 3">
            <a:extLst>
              <a:ext uri="{FF2B5EF4-FFF2-40B4-BE49-F238E27FC236}">
                <a16:creationId xmlns:a16="http://schemas.microsoft.com/office/drawing/2014/main" id="{F441F434-2751-4438-ACB6-688DC0C991C1}"/>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0" name="Graphic 9">
            <a:extLst>
              <a:ext uri="{FF2B5EF4-FFF2-40B4-BE49-F238E27FC236}">
                <a16:creationId xmlns:a16="http://schemas.microsoft.com/office/drawing/2014/main" id="{000C631D-7D1E-4BF9-8076-5DD575ADF4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3194918"/>
            <a:ext cx="6152400" cy="1123949"/>
          </a:xfrm>
        </p:spPr>
        <p:txBody>
          <a:bodyPr anchor="b" anchorCtr="0">
            <a:noAutofit/>
          </a:bodyPr>
          <a:lstStyle>
            <a:lvl1pPr>
              <a:lnSpc>
                <a:spcPct val="80000"/>
              </a:lnSpc>
              <a:defRPr sz="4000" spc="-60" baseline="0"/>
            </a:lvl1pPr>
          </a:lstStyle>
          <a:p>
            <a:r>
              <a:rPr lang="en-US" noProof="0" dirty="0"/>
              <a:t>Click to add title</a:t>
            </a:r>
          </a:p>
        </p:txBody>
      </p:sp>
      <p:pic>
        <p:nvPicPr>
          <p:cNvPr id="7" name="Graphic 6">
            <a:extLst>
              <a:ext uri="{FF2B5EF4-FFF2-40B4-BE49-F238E27FC236}">
                <a16:creationId xmlns:a16="http://schemas.microsoft.com/office/drawing/2014/main" id="{B5FE09E1-CDD2-49F2-957D-83704BDDC2F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69119" y="5878102"/>
            <a:ext cx="2419349" cy="701717"/>
          </a:xfrm>
          <a:prstGeom prst="rect">
            <a:avLst/>
          </a:prstGeom>
        </p:spPr>
      </p:pic>
      <p:sp>
        <p:nvSpPr>
          <p:cNvPr id="8" name="Text Placeholder 10">
            <a:extLst>
              <a:ext uri="{FF2B5EF4-FFF2-40B4-BE49-F238E27FC236}">
                <a16:creationId xmlns:a16="http://schemas.microsoft.com/office/drawing/2014/main" id="{5561910B-0F77-4725-A1EF-D3A8E72E8A1E}"/>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en-US" noProof="0" dirty="0"/>
              <a:t>Click to add department and date</a:t>
            </a:r>
          </a:p>
        </p:txBody>
      </p:sp>
      <p:sp>
        <p:nvSpPr>
          <p:cNvPr id="13" name="Text Placeholder 25">
            <a:extLst>
              <a:ext uri="{FF2B5EF4-FFF2-40B4-BE49-F238E27FC236}">
                <a16:creationId xmlns:a16="http://schemas.microsoft.com/office/drawing/2014/main" id="{2B742893-A322-42FE-BB18-3688140C9BF4}"/>
              </a:ext>
            </a:extLst>
          </p:cNvPr>
          <p:cNvSpPr>
            <a:spLocks noGrp="1"/>
          </p:cNvSpPr>
          <p:nvPr>
            <p:ph type="body" sz="quarter" idx="12" hasCustomPrompt="1"/>
          </p:nvPr>
        </p:nvSpPr>
        <p:spPr>
          <a:xfrm>
            <a:off x="5419726" y="4768849"/>
            <a:ext cx="6152400" cy="590400"/>
          </a:xfrm>
        </p:spPr>
        <p:txBody>
          <a:bodyPr/>
          <a:lstStyle>
            <a:lvl1pPr>
              <a:defRPr sz="4000" spc="-60" baseline="0">
                <a:solidFill>
                  <a:schemeClr val="bg2"/>
                </a:solidFill>
              </a:defRPr>
            </a:lvl1pPr>
          </a:lstStyle>
          <a:p>
            <a:pPr lvl="0"/>
            <a:r>
              <a:rPr lang="en-US" noProof="0" dirty="0"/>
              <a:t>Click to add subtitle</a:t>
            </a:r>
          </a:p>
        </p:txBody>
      </p:sp>
      <p:sp>
        <p:nvSpPr>
          <p:cNvPr id="31" name="Rectangle 106">
            <a:extLst>
              <a:ext uri="{FF2B5EF4-FFF2-40B4-BE49-F238E27FC236}">
                <a16:creationId xmlns:a16="http://schemas.microsoft.com/office/drawing/2014/main" id="{9C2955B0-0A63-441B-93FF-777C8E5C1517}"/>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spTree>
    <p:extLst>
      <p:ext uri="{BB962C8B-B14F-4D97-AF65-F5344CB8AC3E}">
        <p14:creationId xmlns:p14="http://schemas.microsoft.com/office/powerpoint/2010/main" val="317296557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Titeldia met subtitel zonder beeld 2">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000C631D-7D1E-4BF9-8076-5DD575ADF468}"/>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695" t="13983" r="696"/>
          <a:stretch/>
        </p:blipFill>
        <p:spPr>
          <a:xfrm>
            <a:off x="1" y="-1"/>
            <a:ext cx="12192000" cy="5899015"/>
          </a:xfrm>
          <a:prstGeom prst="rect">
            <a:avLst/>
          </a:prstGeom>
        </p:spPr>
      </p:pic>
      <p:sp>
        <p:nvSpPr>
          <p:cNvPr id="14" name="Rectangle 3">
            <a:extLst>
              <a:ext uri="{FF2B5EF4-FFF2-40B4-BE49-F238E27FC236}">
                <a16:creationId xmlns:a16="http://schemas.microsoft.com/office/drawing/2014/main" id="{F441F434-2751-4438-ACB6-688DC0C991C1}"/>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1422760" y="2286197"/>
            <a:ext cx="8333981" cy="1123949"/>
          </a:xfrm>
        </p:spPr>
        <p:txBody>
          <a:bodyPr anchor="b" anchorCtr="0">
            <a:noAutofit/>
          </a:bodyPr>
          <a:lstStyle>
            <a:lvl1pPr>
              <a:lnSpc>
                <a:spcPct val="80000"/>
              </a:lnSpc>
              <a:defRPr sz="4800" spc="-60" baseline="0"/>
            </a:lvl1pPr>
          </a:lstStyle>
          <a:p>
            <a:r>
              <a:rPr lang="en-US" noProof="0" dirty="0"/>
              <a:t>Click to add title</a:t>
            </a:r>
          </a:p>
        </p:txBody>
      </p:sp>
      <p:pic>
        <p:nvPicPr>
          <p:cNvPr id="7" name="Graphic 6">
            <a:extLst>
              <a:ext uri="{FF2B5EF4-FFF2-40B4-BE49-F238E27FC236}">
                <a16:creationId xmlns:a16="http://schemas.microsoft.com/office/drawing/2014/main" id="{B5FE09E1-CDD2-49F2-957D-83704BDDC2F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69119" y="5878102"/>
            <a:ext cx="2419349" cy="701717"/>
          </a:xfrm>
          <a:prstGeom prst="rect">
            <a:avLst/>
          </a:prstGeom>
        </p:spPr>
      </p:pic>
      <p:sp>
        <p:nvSpPr>
          <p:cNvPr id="8" name="Text Placeholder 10">
            <a:extLst>
              <a:ext uri="{FF2B5EF4-FFF2-40B4-BE49-F238E27FC236}">
                <a16:creationId xmlns:a16="http://schemas.microsoft.com/office/drawing/2014/main" id="{5561910B-0F77-4725-A1EF-D3A8E72E8A1E}"/>
              </a:ext>
            </a:extLst>
          </p:cNvPr>
          <p:cNvSpPr>
            <a:spLocks noGrp="1"/>
          </p:cNvSpPr>
          <p:nvPr>
            <p:ph type="body" sz="quarter" idx="11" hasCustomPrompt="1"/>
          </p:nvPr>
        </p:nvSpPr>
        <p:spPr>
          <a:xfrm>
            <a:off x="1422760" y="4624705"/>
            <a:ext cx="8333980" cy="232858"/>
          </a:xfrm>
        </p:spPr>
        <p:txBody>
          <a:bodyPr>
            <a:noAutofit/>
          </a:bodyPr>
          <a:lstStyle>
            <a:lvl1pPr>
              <a:lnSpc>
                <a:spcPct val="80000"/>
              </a:lnSpc>
              <a:spcAft>
                <a:spcPts val="0"/>
              </a:spcAft>
              <a:defRPr sz="2300"/>
            </a:lvl1pPr>
          </a:lstStyle>
          <a:p>
            <a:pPr lvl="0"/>
            <a:r>
              <a:rPr lang="en-US" noProof="0" dirty="0"/>
              <a:t>Click to add department and date</a:t>
            </a:r>
          </a:p>
        </p:txBody>
      </p:sp>
      <p:sp>
        <p:nvSpPr>
          <p:cNvPr id="13" name="Text Placeholder 25">
            <a:extLst>
              <a:ext uri="{FF2B5EF4-FFF2-40B4-BE49-F238E27FC236}">
                <a16:creationId xmlns:a16="http://schemas.microsoft.com/office/drawing/2014/main" id="{2B742893-A322-42FE-BB18-3688140C9BF4}"/>
              </a:ext>
            </a:extLst>
          </p:cNvPr>
          <p:cNvSpPr>
            <a:spLocks noGrp="1"/>
          </p:cNvSpPr>
          <p:nvPr>
            <p:ph type="body" sz="quarter" idx="12" hasCustomPrompt="1"/>
          </p:nvPr>
        </p:nvSpPr>
        <p:spPr>
          <a:xfrm>
            <a:off x="1422761" y="3784712"/>
            <a:ext cx="8333980" cy="590400"/>
          </a:xfrm>
        </p:spPr>
        <p:txBody>
          <a:bodyPr/>
          <a:lstStyle>
            <a:lvl1pPr>
              <a:defRPr sz="4800" spc="-60" baseline="0">
                <a:solidFill>
                  <a:schemeClr val="bg2"/>
                </a:solidFill>
              </a:defRPr>
            </a:lvl1pPr>
          </a:lstStyle>
          <a:p>
            <a:pPr lvl="0"/>
            <a:r>
              <a:rPr lang="en-US" noProof="0" dirty="0"/>
              <a:t>Click to add subtitle</a:t>
            </a:r>
          </a:p>
        </p:txBody>
      </p:sp>
      <p:sp>
        <p:nvSpPr>
          <p:cNvPr id="12" name="Rectangle 106">
            <a:extLst>
              <a:ext uri="{FF2B5EF4-FFF2-40B4-BE49-F238E27FC236}">
                <a16:creationId xmlns:a16="http://schemas.microsoft.com/office/drawing/2014/main" id="{4E9468D3-65FE-4F62-B240-E99F03BAB3C5}"/>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spTree>
    <p:extLst>
      <p:ext uri="{BB962C8B-B14F-4D97-AF65-F5344CB8AC3E}">
        <p14:creationId xmlns:p14="http://schemas.microsoft.com/office/powerpoint/2010/main" val="221208214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lstStyle/>
          <a:p>
            <a:r>
              <a:rPr lang="en-US" noProof="0" dirty="0"/>
              <a:t>Click to add title</a:t>
            </a:r>
          </a:p>
        </p:txBody>
      </p:sp>
      <p:sp>
        <p:nvSpPr>
          <p:cNvPr id="12" name="Text Placeholder 12">
            <a:extLst>
              <a:ext uri="{FF2B5EF4-FFF2-40B4-BE49-F238E27FC236}">
                <a16:creationId xmlns:a16="http://schemas.microsoft.com/office/drawing/2014/main" id="{DBE59BA6-D22F-4AAF-B420-086CE5FA7AFA}"/>
              </a:ext>
            </a:extLst>
          </p:cNvPr>
          <p:cNvSpPr>
            <a:spLocks noGrp="1"/>
          </p:cNvSpPr>
          <p:nvPr userDrawn="1">
            <p:ph type="body" sz="quarter" idx="10" hasCustomPrompt="1"/>
          </p:nvPr>
        </p:nvSpPr>
        <p:spPr>
          <a:xfrm>
            <a:off x="619125" y="1529540"/>
            <a:ext cx="10966451" cy="4320000"/>
          </a:xfrm>
        </p:spPr>
        <p:txBody>
          <a:bodyPr/>
          <a:lstStyle>
            <a:lvl1pPr marL="0" indent="0">
              <a:lnSpc>
                <a:spcPct val="80000"/>
              </a:lnSpc>
              <a:spcBef>
                <a:spcPts val="0"/>
              </a:spcBef>
              <a:buFont typeface="+mj-lt"/>
              <a:buNone/>
              <a:defRPr b="1">
                <a:solidFill>
                  <a:schemeClr val="tx2"/>
                </a:solidFill>
              </a:defRPr>
            </a:lvl1pPr>
            <a:lvl2pPr marL="0" indent="0">
              <a:lnSpc>
                <a:spcPct val="80000"/>
              </a:lnSpc>
              <a:spcBef>
                <a:spcPts val="0"/>
              </a:spcBef>
              <a:buNone/>
              <a:defRPr>
                <a:solidFill>
                  <a:schemeClr val="bg2"/>
                </a:solidFill>
              </a:defRPr>
            </a:lvl2pPr>
            <a:lvl3pPr marL="360000" indent="-360000">
              <a:lnSpc>
                <a:spcPct val="80000"/>
              </a:lnSpc>
              <a:spcBef>
                <a:spcPts val="0"/>
              </a:spcBef>
              <a:buFont typeface="+mj-lt"/>
              <a:buAutoNum type="arabicPeriod"/>
              <a:defRPr/>
            </a:lvl3pPr>
            <a:lvl4pPr marL="630000">
              <a:lnSpc>
                <a:spcPct val="80000"/>
              </a:lnSpc>
              <a:spcBef>
                <a:spcPts val="0"/>
              </a:spcBef>
              <a:defRPr/>
            </a:lvl4pPr>
            <a:lvl5pPr>
              <a:lnSpc>
                <a:spcPts val="2800"/>
              </a:lnSpc>
              <a:spcBef>
                <a:spcPts val="1200"/>
              </a:spcBef>
              <a:defRPr/>
            </a:lvl5pPr>
          </a:lstStyle>
          <a:p>
            <a:pPr lvl="0"/>
            <a:r>
              <a:rPr lang="en-US" noProof="0" dirty="0"/>
              <a:t>Click to add heading</a:t>
            </a:r>
          </a:p>
          <a:p>
            <a:pPr lvl="1"/>
            <a:r>
              <a:rPr lang="en-US" noProof="0" dirty="0"/>
              <a:t>Sub-heading</a:t>
            </a:r>
          </a:p>
          <a:p>
            <a:pPr lvl="2"/>
            <a:r>
              <a:rPr lang="en-US" noProof="0" dirty="0"/>
              <a:t>Agenda item</a:t>
            </a:r>
          </a:p>
          <a:p>
            <a:pPr lvl="3"/>
            <a:r>
              <a:rPr lang="en-US" noProof="0" dirty="0"/>
              <a:t>Bullet level</a:t>
            </a:r>
          </a:p>
        </p:txBody>
      </p:sp>
      <p:sp>
        <p:nvSpPr>
          <p:cNvPr id="4" name="Slide Number Placeholder 3">
            <a:extLst>
              <a:ext uri="{FF2B5EF4-FFF2-40B4-BE49-F238E27FC236}">
                <a16:creationId xmlns:a16="http://schemas.microsoft.com/office/drawing/2014/main" id="{FC7632C6-E4C5-4388-B122-E2FF62E3DB65}"/>
              </a:ext>
            </a:extLst>
          </p:cNvPr>
          <p:cNvSpPr>
            <a:spLocks noGrp="1"/>
          </p:cNvSpPr>
          <p:nvPr>
            <p:ph type="sldNum" sz="quarter" idx="11"/>
          </p:nvPr>
        </p:nvSpPr>
        <p:spPr/>
        <p:txBody>
          <a:bodyPr/>
          <a:lstStyle/>
          <a:p>
            <a:fld id="{5A195573-6125-40C3-AA0C-3AC6CFB9F86B}" type="slidenum">
              <a:rPr lang="en-US" smtClean="0"/>
              <a:pPr/>
              <a:t>‹nr.›</a:t>
            </a:fld>
            <a:endParaRPr lang="en-US" dirty="0"/>
          </a:p>
        </p:txBody>
      </p:sp>
      <p:grpSp>
        <p:nvGrpSpPr>
          <p:cNvPr id="13" name="Group 12">
            <a:extLst>
              <a:ext uri="{FF2B5EF4-FFF2-40B4-BE49-F238E27FC236}">
                <a16:creationId xmlns:a16="http://schemas.microsoft.com/office/drawing/2014/main" id="{3FFAD9D6-05B2-435C-8329-6CE20FBBDD09}"/>
              </a:ext>
            </a:extLst>
          </p:cNvPr>
          <p:cNvGrpSpPr/>
          <p:nvPr userDrawn="1"/>
        </p:nvGrpSpPr>
        <p:grpSpPr>
          <a:xfrm>
            <a:off x="-2463800" y="0"/>
            <a:ext cx="2329217" cy="3010976"/>
            <a:chOff x="-2463800" y="0"/>
            <a:chExt cx="2329217" cy="3010976"/>
          </a:xfrm>
        </p:grpSpPr>
        <p:sp>
          <p:nvSpPr>
            <p:cNvPr id="14" name="Rectangle 106">
              <a:extLst>
                <a:ext uri="{FF2B5EF4-FFF2-40B4-BE49-F238E27FC236}">
                  <a16:creationId xmlns:a16="http://schemas.microsoft.com/office/drawing/2014/main" id="{B7940837-05FC-4F97-939F-CFA1606C113B}"/>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5" name="Group 14">
              <a:extLst>
                <a:ext uri="{FF2B5EF4-FFF2-40B4-BE49-F238E27FC236}">
                  <a16:creationId xmlns:a16="http://schemas.microsoft.com/office/drawing/2014/main" id="{A8F6FE66-31D9-4408-B5EB-7C2363F3DCCB}"/>
                </a:ext>
              </a:extLst>
            </p:cNvPr>
            <p:cNvGrpSpPr/>
            <p:nvPr userDrawn="1"/>
          </p:nvGrpSpPr>
          <p:grpSpPr>
            <a:xfrm>
              <a:off x="-2318863" y="1175951"/>
              <a:ext cx="1847751" cy="535742"/>
              <a:chOff x="-2108199" y="2679700"/>
              <a:chExt cx="2091530" cy="606424"/>
            </a:xfrm>
          </p:grpSpPr>
          <p:grpSp>
            <p:nvGrpSpPr>
              <p:cNvPr id="16" name="Group 15">
                <a:extLst>
                  <a:ext uri="{FF2B5EF4-FFF2-40B4-BE49-F238E27FC236}">
                    <a16:creationId xmlns:a16="http://schemas.microsoft.com/office/drawing/2014/main" id="{3C18A13D-2195-46D5-BD6B-4CA1ACC3EBCE}"/>
                  </a:ext>
                </a:extLst>
              </p:cNvPr>
              <p:cNvGrpSpPr/>
              <p:nvPr userDrawn="1"/>
            </p:nvGrpSpPr>
            <p:grpSpPr>
              <a:xfrm>
                <a:off x="-2108199" y="2679700"/>
                <a:ext cx="2091530" cy="606424"/>
                <a:chOff x="-2108199" y="2679700"/>
                <a:chExt cx="2091530" cy="606424"/>
              </a:xfrm>
            </p:grpSpPr>
            <p:pic>
              <p:nvPicPr>
                <p:cNvPr id="18" name="Picture 17">
                  <a:extLst>
                    <a:ext uri="{FF2B5EF4-FFF2-40B4-BE49-F238E27FC236}">
                      <a16:creationId xmlns:a16="http://schemas.microsoft.com/office/drawing/2014/main" id="{7541B771-C601-413D-AC8D-D2E927487578}"/>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19" name="Rectangle 21">
                  <a:extLst>
                    <a:ext uri="{FF2B5EF4-FFF2-40B4-BE49-F238E27FC236}">
                      <a16:creationId xmlns:a16="http://schemas.microsoft.com/office/drawing/2014/main" id="{F61594CA-FE80-44CC-87F4-915C10CFF163}"/>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17" name="Graphic 19" descr="Close with solid fill">
                <a:extLst>
                  <a:ext uri="{FF2B5EF4-FFF2-40B4-BE49-F238E27FC236}">
                    <a16:creationId xmlns:a16="http://schemas.microsoft.com/office/drawing/2014/main" id="{9BF4A3D7-4D6D-4E24-845A-E93D6AFB7584}"/>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88415209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Titel en inhou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lstStyle/>
          <a:p>
            <a:r>
              <a:rPr lang="en-US" noProof="0" dirty="0"/>
              <a:t>Click to add title</a:t>
            </a:r>
          </a:p>
        </p:txBody>
      </p:sp>
      <p:sp>
        <p:nvSpPr>
          <p:cNvPr id="12" name="Text Placeholder 12">
            <a:extLst>
              <a:ext uri="{FF2B5EF4-FFF2-40B4-BE49-F238E27FC236}">
                <a16:creationId xmlns:a16="http://schemas.microsoft.com/office/drawing/2014/main" id="{E6683DB6-B943-4CFE-A5AE-48FA906A5710}"/>
              </a:ext>
            </a:extLst>
          </p:cNvPr>
          <p:cNvSpPr>
            <a:spLocks noGrp="1"/>
          </p:cNvSpPr>
          <p:nvPr>
            <p:ph type="body" sz="quarter" idx="11" hasCustomPrompt="1"/>
          </p:nvPr>
        </p:nvSpPr>
        <p:spPr>
          <a:xfrm>
            <a:off x="619125" y="1530000"/>
            <a:ext cx="10966451" cy="4320000"/>
          </a:xfrm>
        </p:spPr>
        <p:txBody>
          <a:bodyPr/>
          <a:lstStyle>
            <a:lvl1pPr marL="0" indent="0">
              <a:lnSpc>
                <a:spcPct val="80000"/>
              </a:lnSpc>
              <a:spcBef>
                <a:spcPts val="0"/>
              </a:spcBef>
              <a:spcAft>
                <a:spcPts val="0"/>
              </a:spcAft>
              <a:buFont typeface="+mj-lt"/>
              <a:buNone/>
              <a:defRPr b="1">
                <a:solidFill>
                  <a:schemeClr val="tx2"/>
                </a:solidFill>
              </a:defRPr>
            </a:lvl1pPr>
            <a:lvl2pPr marL="0" indent="0">
              <a:lnSpc>
                <a:spcPct val="80000"/>
              </a:lnSpc>
              <a:spcBef>
                <a:spcPts val="0"/>
              </a:spcBef>
              <a:spcAft>
                <a:spcPts val="0"/>
              </a:spcAft>
              <a:buNone/>
              <a:defRPr>
                <a:solidFill>
                  <a:schemeClr val="bg2"/>
                </a:solidFill>
              </a:defRPr>
            </a:lvl2pPr>
            <a:lvl3pPr marL="0" indent="0">
              <a:lnSpc>
                <a:spcPct val="80000"/>
              </a:lnSpc>
              <a:spcBef>
                <a:spcPts val="0"/>
              </a:spcBef>
              <a:spcAft>
                <a:spcPts val="0"/>
              </a:spcAft>
              <a:buFont typeface="+mj-lt"/>
              <a:buNone/>
              <a:defRPr/>
            </a:lvl3pPr>
            <a:lvl4pPr marL="270000">
              <a:lnSpc>
                <a:spcPct val="80000"/>
              </a:lnSpc>
              <a:spcBef>
                <a:spcPts val="0"/>
              </a:spcBef>
              <a:spcAft>
                <a:spcPts val="0"/>
              </a:spcAft>
              <a:defRPr/>
            </a:lvl4pPr>
            <a:lvl5pPr marL="540000">
              <a:lnSpc>
                <a:spcPct val="80000"/>
              </a:lnSpc>
              <a:spcBef>
                <a:spcPts val="0"/>
              </a:spcBef>
              <a:spcAft>
                <a:spcPts val="0"/>
              </a:spcAft>
              <a:defRPr/>
            </a:lvl5pPr>
            <a:lvl6pPr marL="810000">
              <a:lnSpc>
                <a:spcPct val="80000"/>
              </a:lnSpc>
              <a:spcBef>
                <a:spcPts val="0"/>
              </a:spcBef>
              <a:spcAft>
                <a:spcPts val="0"/>
              </a:spcAft>
              <a:defRPr/>
            </a:lvl6pPr>
            <a:lvl7pPr marL="1080000">
              <a:lnSpc>
                <a:spcPct val="80000"/>
              </a:lnSpc>
              <a:spcBef>
                <a:spcPts val="0"/>
              </a:spcBef>
              <a:spcAft>
                <a:spcPts val="0"/>
              </a:spcAft>
              <a:defRPr/>
            </a:lvl7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p:txBody>
      </p:sp>
      <p:sp>
        <p:nvSpPr>
          <p:cNvPr id="3" name="Slide Number Placeholder 2">
            <a:extLst>
              <a:ext uri="{FF2B5EF4-FFF2-40B4-BE49-F238E27FC236}">
                <a16:creationId xmlns:a16="http://schemas.microsoft.com/office/drawing/2014/main" id="{4E165EC0-D73C-4C51-9202-7CAC512A781B}"/>
              </a:ext>
            </a:extLst>
          </p:cNvPr>
          <p:cNvSpPr>
            <a:spLocks noGrp="1"/>
          </p:cNvSpPr>
          <p:nvPr>
            <p:ph type="sldNum" sz="quarter" idx="12"/>
          </p:nvPr>
        </p:nvSpPr>
        <p:spPr/>
        <p:txBody>
          <a:bodyPr/>
          <a:lstStyle/>
          <a:p>
            <a:fld id="{5A195573-6125-40C3-AA0C-3AC6CFB9F86B}" type="slidenum">
              <a:rPr lang="en-US" smtClean="0"/>
              <a:pPr/>
              <a:t>‹nr.›</a:t>
            </a:fld>
            <a:endParaRPr lang="en-US" dirty="0"/>
          </a:p>
        </p:txBody>
      </p:sp>
      <p:grpSp>
        <p:nvGrpSpPr>
          <p:cNvPr id="13" name="Group 12">
            <a:extLst>
              <a:ext uri="{FF2B5EF4-FFF2-40B4-BE49-F238E27FC236}">
                <a16:creationId xmlns:a16="http://schemas.microsoft.com/office/drawing/2014/main" id="{579B413D-CF53-4D76-955F-4F5EC88D462F}"/>
              </a:ext>
            </a:extLst>
          </p:cNvPr>
          <p:cNvGrpSpPr/>
          <p:nvPr userDrawn="1"/>
        </p:nvGrpSpPr>
        <p:grpSpPr>
          <a:xfrm>
            <a:off x="-2463800" y="0"/>
            <a:ext cx="2329217" cy="3010976"/>
            <a:chOff x="-2463800" y="0"/>
            <a:chExt cx="2329217" cy="3010976"/>
          </a:xfrm>
        </p:grpSpPr>
        <p:sp>
          <p:nvSpPr>
            <p:cNvPr id="14" name="Rectangle 106">
              <a:extLst>
                <a:ext uri="{FF2B5EF4-FFF2-40B4-BE49-F238E27FC236}">
                  <a16:creationId xmlns:a16="http://schemas.microsoft.com/office/drawing/2014/main" id="{2741AA3F-90EC-40A8-BCA8-6BCC196679AD}"/>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5" name="Group 14">
              <a:extLst>
                <a:ext uri="{FF2B5EF4-FFF2-40B4-BE49-F238E27FC236}">
                  <a16:creationId xmlns:a16="http://schemas.microsoft.com/office/drawing/2014/main" id="{6EF3BE31-3190-4440-95F6-C39357BC1AF3}"/>
                </a:ext>
              </a:extLst>
            </p:cNvPr>
            <p:cNvGrpSpPr/>
            <p:nvPr userDrawn="1"/>
          </p:nvGrpSpPr>
          <p:grpSpPr>
            <a:xfrm>
              <a:off x="-2318863" y="1175951"/>
              <a:ext cx="1847751" cy="535742"/>
              <a:chOff x="-2108199" y="2679700"/>
              <a:chExt cx="2091530" cy="606424"/>
            </a:xfrm>
          </p:grpSpPr>
          <p:grpSp>
            <p:nvGrpSpPr>
              <p:cNvPr id="16" name="Group 15">
                <a:extLst>
                  <a:ext uri="{FF2B5EF4-FFF2-40B4-BE49-F238E27FC236}">
                    <a16:creationId xmlns:a16="http://schemas.microsoft.com/office/drawing/2014/main" id="{09417E91-143A-4F5E-BAC2-48336D07E6F8}"/>
                  </a:ext>
                </a:extLst>
              </p:cNvPr>
              <p:cNvGrpSpPr/>
              <p:nvPr userDrawn="1"/>
            </p:nvGrpSpPr>
            <p:grpSpPr>
              <a:xfrm>
                <a:off x="-2108199" y="2679700"/>
                <a:ext cx="2091530" cy="606424"/>
                <a:chOff x="-2108199" y="2679700"/>
                <a:chExt cx="2091530" cy="606424"/>
              </a:xfrm>
            </p:grpSpPr>
            <p:pic>
              <p:nvPicPr>
                <p:cNvPr id="18" name="Picture 17">
                  <a:extLst>
                    <a:ext uri="{FF2B5EF4-FFF2-40B4-BE49-F238E27FC236}">
                      <a16:creationId xmlns:a16="http://schemas.microsoft.com/office/drawing/2014/main" id="{ABDC6C48-5AD7-438E-BC8F-E7F1CEBDE9EC}"/>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19" name="Rectangle 21">
                  <a:extLst>
                    <a:ext uri="{FF2B5EF4-FFF2-40B4-BE49-F238E27FC236}">
                      <a16:creationId xmlns:a16="http://schemas.microsoft.com/office/drawing/2014/main" id="{FF9D7A65-E097-4A8C-B529-EF723C6090B9}"/>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17" name="Graphic 19" descr="Close with solid fill">
                <a:extLst>
                  <a:ext uri="{FF2B5EF4-FFF2-40B4-BE49-F238E27FC236}">
                    <a16:creationId xmlns:a16="http://schemas.microsoft.com/office/drawing/2014/main" id="{1FFE551A-C174-445B-90F3-91A4016493B7}"/>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13417611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Inhoud met afbeelding klein">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0F8960A-8517-423E-9815-4FF5C91B160F}"/>
              </a:ext>
            </a:extLst>
          </p:cNvPr>
          <p:cNvSpPr>
            <a:spLocks noGrp="1"/>
          </p:cNvSpPr>
          <p:nvPr>
            <p:ph type="pic" sz="quarter" idx="12" hasCustomPrompt="1"/>
          </p:nvPr>
        </p:nvSpPr>
        <p:spPr>
          <a:xfrm>
            <a:off x="6246814" y="1524000"/>
            <a:ext cx="5343910" cy="3982485"/>
          </a:xfrm>
          <a:custGeom>
            <a:avLst/>
            <a:gdLst>
              <a:gd name="connsiteX0" fmla="*/ 0 w 5343910"/>
              <a:gd name="connsiteY0" fmla="*/ 0 h 3982485"/>
              <a:gd name="connsiteX1" fmla="*/ 4936755 w 5343910"/>
              <a:gd name="connsiteY1" fmla="*/ 0 h 3982485"/>
              <a:gd name="connsiteX2" fmla="*/ 5343910 w 5343910"/>
              <a:gd name="connsiteY2" fmla="*/ 407155 h 3982485"/>
              <a:gd name="connsiteX3" fmla="*/ 5343910 w 5343910"/>
              <a:gd name="connsiteY3" fmla="*/ 3982485 h 3982485"/>
              <a:gd name="connsiteX4" fmla="*/ 407155 w 5343910"/>
              <a:gd name="connsiteY4" fmla="*/ 3982485 h 3982485"/>
              <a:gd name="connsiteX5" fmla="*/ 0 w 5343910"/>
              <a:gd name="connsiteY5" fmla="*/ 3575330 h 398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43910" h="3982485">
                <a:moveTo>
                  <a:pt x="0" y="0"/>
                </a:moveTo>
                <a:lnTo>
                  <a:pt x="4936755" y="0"/>
                </a:lnTo>
                <a:cubicBezTo>
                  <a:pt x="5161963" y="0"/>
                  <a:pt x="5343910" y="181947"/>
                  <a:pt x="5343910" y="407155"/>
                </a:cubicBezTo>
                <a:lnTo>
                  <a:pt x="5343910" y="3982485"/>
                </a:lnTo>
                <a:lnTo>
                  <a:pt x="407155" y="3982485"/>
                </a:lnTo>
                <a:cubicBezTo>
                  <a:pt x="181947" y="3982485"/>
                  <a:pt x="0" y="3800538"/>
                  <a:pt x="0" y="3575330"/>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6653349" y="5647464"/>
            <a:ext cx="4941751"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5" indent="-180975">
              <a:lnSpc>
                <a:spcPts val="1900"/>
              </a:lnSpc>
              <a:spcBef>
                <a:spcPts val="0"/>
              </a:spcBef>
              <a:buNone/>
              <a:defRPr sz="1600"/>
            </a:lvl3pPr>
            <a:lvl4pPr marL="180975" indent="-180975">
              <a:lnSpc>
                <a:spcPts val="1900"/>
              </a:lnSpc>
              <a:spcBef>
                <a:spcPts val="0"/>
              </a:spcBef>
              <a:defRPr sz="1600"/>
            </a:lvl4pPr>
            <a:lvl5pPr>
              <a:lnSpc>
                <a:spcPts val="1500"/>
              </a:lnSpc>
              <a:defRPr sz="1600"/>
            </a:lvl5pPr>
          </a:lstStyle>
          <a:p>
            <a:pPr lvl="0"/>
            <a:r>
              <a:rPr lang="en-US" noProof="0" dirty="0"/>
              <a:t>Click to add caption</a:t>
            </a:r>
          </a:p>
        </p:txBody>
      </p:sp>
      <p:sp>
        <p:nvSpPr>
          <p:cNvPr id="11" name="Text Placeholder 12">
            <a:extLst>
              <a:ext uri="{FF2B5EF4-FFF2-40B4-BE49-F238E27FC236}">
                <a16:creationId xmlns:a16="http://schemas.microsoft.com/office/drawing/2014/main" id="{A5CB29B6-1391-44E8-A834-AE61F9B636BC}"/>
              </a:ext>
            </a:extLst>
          </p:cNvPr>
          <p:cNvSpPr>
            <a:spLocks noGrp="1"/>
          </p:cNvSpPr>
          <p:nvPr>
            <p:ph type="body" sz="quarter" idx="10" hasCustomPrompt="1"/>
          </p:nvPr>
        </p:nvSpPr>
        <p:spPr>
          <a:xfrm>
            <a:off x="61912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3" name="Slide Number Placeholder 2">
            <a:extLst>
              <a:ext uri="{FF2B5EF4-FFF2-40B4-BE49-F238E27FC236}">
                <a16:creationId xmlns:a16="http://schemas.microsoft.com/office/drawing/2014/main" id="{9D1AEA07-0052-498C-867D-738D44546228}"/>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44" name="Rectangle 106">
            <a:extLst>
              <a:ext uri="{FF2B5EF4-FFF2-40B4-BE49-F238E27FC236}">
                <a16:creationId xmlns:a16="http://schemas.microsoft.com/office/drawing/2014/main" id="{D5712B56-3A5A-4484-9524-2B9C26E3950D}"/>
              </a:ext>
            </a:extLst>
          </p:cNvPr>
          <p:cNvSpPr>
            <a:spLocks noChangeArrowheads="1"/>
          </p:cNvSpPr>
          <p:nvPr userDrawn="1"/>
        </p:nvSpPr>
        <p:spPr bwMode="gray">
          <a:xfrm>
            <a:off x="-2463800" y="3277762"/>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rgbClr val="004285"/>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rgbClr val="004285"/>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‘Insert’ and the image will be placed</a:t>
            </a:r>
          </a:p>
        </p:txBody>
      </p:sp>
      <p:grpSp>
        <p:nvGrpSpPr>
          <p:cNvPr id="45" name="Group 44">
            <a:extLst>
              <a:ext uri="{FF2B5EF4-FFF2-40B4-BE49-F238E27FC236}">
                <a16:creationId xmlns:a16="http://schemas.microsoft.com/office/drawing/2014/main" id="{E76E6454-606C-41D7-B4C0-DDB235C65174}"/>
              </a:ext>
            </a:extLst>
          </p:cNvPr>
          <p:cNvGrpSpPr/>
          <p:nvPr userDrawn="1"/>
        </p:nvGrpSpPr>
        <p:grpSpPr>
          <a:xfrm>
            <a:off x="12326583" y="1"/>
            <a:ext cx="2329217" cy="5577839"/>
            <a:chOff x="12326583" y="1"/>
            <a:chExt cx="2329217" cy="5577839"/>
          </a:xfrm>
        </p:grpSpPr>
        <p:sp>
          <p:nvSpPr>
            <p:cNvPr id="46" name="Rectangle 106">
              <a:extLst>
                <a:ext uri="{FF2B5EF4-FFF2-40B4-BE49-F238E27FC236}">
                  <a16:creationId xmlns:a16="http://schemas.microsoft.com/office/drawing/2014/main" id="{2B812685-AE53-4052-A8E5-B53DC1AA2FDA}"/>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47" name="Groep 75">
              <a:extLst>
                <a:ext uri="{FF2B5EF4-FFF2-40B4-BE49-F238E27FC236}">
                  <a16:creationId xmlns:a16="http://schemas.microsoft.com/office/drawing/2014/main" id="{CB436C4A-295C-4AA4-B626-D929DF375607}"/>
                </a:ext>
              </a:extLst>
            </p:cNvPr>
            <p:cNvGrpSpPr>
              <a:grpSpLocks noChangeAspect="1"/>
            </p:cNvGrpSpPr>
            <p:nvPr userDrawn="1"/>
          </p:nvGrpSpPr>
          <p:grpSpPr>
            <a:xfrm>
              <a:off x="12616299" y="4610804"/>
              <a:ext cx="1766851" cy="793244"/>
              <a:chOff x="2766083" y="6357983"/>
              <a:chExt cx="1485890" cy="667104"/>
            </a:xfrm>
          </p:grpSpPr>
          <p:pic>
            <p:nvPicPr>
              <p:cNvPr id="52" name="Picture 15">
                <a:extLst>
                  <a:ext uri="{FF2B5EF4-FFF2-40B4-BE49-F238E27FC236}">
                    <a16:creationId xmlns:a16="http://schemas.microsoft.com/office/drawing/2014/main" id="{7B09044D-EAF7-47FD-8E25-4FE41C311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3" name="Picture 18">
                <a:extLst>
                  <a:ext uri="{FF2B5EF4-FFF2-40B4-BE49-F238E27FC236}">
                    <a16:creationId xmlns:a16="http://schemas.microsoft.com/office/drawing/2014/main" id="{85158093-57E9-4747-9102-5184DDC8CB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4" name="Picture 19">
                <a:extLst>
                  <a:ext uri="{FF2B5EF4-FFF2-40B4-BE49-F238E27FC236}">
                    <a16:creationId xmlns:a16="http://schemas.microsoft.com/office/drawing/2014/main" id="{B9225FA9-C9E8-4559-A96E-537F68FA5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5" name="Straight Arrow Connector 23">
                <a:extLst>
                  <a:ext uri="{FF2B5EF4-FFF2-40B4-BE49-F238E27FC236}">
                    <a16:creationId xmlns:a16="http://schemas.microsoft.com/office/drawing/2014/main" id="{3A11FE1B-C3B2-4D39-AF28-130B77B863AE}"/>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Connector 24">
                <a:extLst>
                  <a:ext uri="{FF2B5EF4-FFF2-40B4-BE49-F238E27FC236}">
                    <a16:creationId xmlns:a16="http://schemas.microsoft.com/office/drawing/2014/main" id="{C112CDEF-F6B2-444B-B756-5CE3D172BCAC}"/>
                  </a:ext>
                </a:extLst>
              </p:cNvPr>
              <p:cNvCxnSpPr>
                <a:stCxn id="52" idx="0"/>
                <a:endCxn id="52"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26">
                <a:extLst>
                  <a:ext uri="{FF2B5EF4-FFF2-40B4-BE49-F238E27FC236}">
                    <a16:creationId xmlns:a16="http://schemas.microsoft.com/office/drawing/2014/main" id="{A1C79704-D7C3-471A-A653-DA78D463B4F1}"/>
                  </a:ext>
                </a:extLst>
              </p:cNvPr>
              <p:cNvCxnSpPr>
                <a:stCxn id="52" idx="3"/>
                <a:endCxn id="52"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Straight Arrow Connector 27">
                <a:extLst>
                  <a:ext uri="{FF2B5EF4-FFF2-40B4-BE49-F238E27FC236}">
                    <a16:creationId xmlns:a16="http://schemas.microsoft.com/office/drawing/2014/main" id="{0680BA07-983A-442D-9A79-0B354D8E0B44}"/>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6" name="Oval 28">
                <a:extLst>
                  <a:ext uri="{FF2B5EF4-FFF2-40B4-BE49-F238E27FC236}">
                    <a16:creationId xmlns:a16="http://schemas.microsoft.com/office/drawing/2014/main" id="{745A59AD-065B-4F37-99BF-1C87FEA7A34E}"/>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48" name="Afbeelding 77">
              <a:extLst>
                <a:ext uri="{FF2B5EF4-FFF2-40B4-BE49-F238E27FC236}">
                  <a16:creationId xmlns:a16="http://schemas.microsoft.com/office/drawing/2014/main" id="{AF8BD0B7-B484-4558-9684-56B0195EA01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9" name="Group 48">
              <a:extLst>
                <a:ext uri="{FF2B5EF4-FFF2-40B4-BE49-F238E27FC236}">
                  <a16:creationId xmlns:a16="http://schemas.microsoft.com/office/drawing/2014/main" id="{5824A9F7-E5E7-4823-B1EF-F1A276929501}"/>
                </a:ext>
              </a:extLst>
            </p:cNvPr>
            <p:cNvGrpSpPr>
              <a:grpSpLocks noChangeAspect="1"/>
            </p:cNvGrpSpPr>
            <p:nvPr userDrawn="1"/>
          </p:nvGrpSpPr>
          <p:grpSpPr>
            <a:xfrm>
              <a:off x="12610022" y="1108316"/>
              <a:ext cx="339817" cy="579600"/>
              <a:chOff x="13120767" y="944180"/>
              <a:chExt cx="338852" cy="577954"/>
            </a:xfrm>
          </p:grpSpPr>
          <p:pic>
            <p:nvPicPr>
              <p:cNvPr id="50" name="Picture 49">
                <a:extLst>
                  <a:ext uri="{FF2B5EF4-FFF2-40B4-BE49-F238E27FC236}">
                    <a16:creationId xmlns:a16="http://schemas.microsoft.com/office/drawing/2014/main" id="{22BBCC3D-D34F-4448-9C1E-FFF0F99FAEF3}"/>
                  </a:ext>
                </a:extLst>
              </p:cNvPr>
              <p:cNvPicPr>
                <a:picLocks noChangeAspect="1"/>
              </p:cNvPicPr>
              <p:nvPr userDrawn="1"/>
            </p:nvPicPr>
            <p:blipFill rotWithShape="1">
              <a:blip r:embed="rId6"/>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51" name="Rectangle 21">
                <a:extLst>
                  <a:ext uri="{FF2B5EF4-FFF2-40B4-BE49-F238E27FC236}">
                    <a16:creationId xmlns:a16="http://schemas.microsoft.com/office/drawing/2014/main" id="{E0BE5EA9-2EC0-41E5-94B1-CCD0865E7CD2}"/>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grpSp>
        <p:nvGrpSpPr>
          <p:cNvPr id="67" name="Group 66">
            <a:extLst>
              <a:ext uri="{FF2B5EF4-FFF2-40B4-BE49-F238E27FC236}">
                <a16:creationId xmlns:a16="http://schemas.microsoft.com/office/drawing/2014/main" id="{11063C49-848F-4707-AE96-6BAEAB11EB0D}"/>
              </a:ext>
            </a:extLst>
          </p:cNvPr>
          <p:cNvGrpSpPr/>
          <p:nvPr userDrawn="1"/>
        </p:nvGrpSpPr>
        <p:grpSpPr>
          <a:xfrm>
            <a:off x="-2463800" y="0"/>
            <a:ext cx="2329217" cy="3010976"/>
            <a:chOff x="-2463800" y="0"/>
            <a:chExt cx="2329217" cy="3010976"/>
          </a:xfrm>
        </p:grpSpPr>
        <p:sp>
          <p:nvSpPr>
            <p:cNvPr id="68" name="Rectangle 106">
              <a:extLst>
                <a:ext uri="{FF2B5EF4-FFF2-40B4-BE49-F238E27FC236}">
                  <a16:creationId xmlns:a16="http://schemas.microsoft.com/office/drawing/2014/main" id="{139C9112-372D-4BF6-B173-4F4940156A62}"/>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69" name="Group 68">
              <a:extLst>
                <a:ext uri="{FF2B5EF4-FFF2-40B4-BE49-F238E27FC236}">
                  <a16:creationId xmlns:a16="http://schemas.microsoft.com/office/drawing/2014/main" id="{5FD67B2B-F547-4E74-B6B2-64F8CDA8FAC1}"/>
                </a:ext>
              </a:extLst>
            </p:cNvPr>
            <p:cNvGrpSpPr/>
            <p:nvPr userDrawn="1"/>
          </p:nvGrpSpPr>
          <p:grpSpPr>
            <a:xfrm>
              <a:off x="-2318863" y="1175951"/>
              <a:ext cx="1847751" cy="535742"/>
              <a:chOff x="-2108199" y="2679700"/>
              <a:chExt cx="2091530" cy="606424"/>
            </a:xfrm>
          </p:grpSpPr>
          <p:grpSp>
            <p:nvGrpSpPr>
              <p:cNvPr id="70" name="Group 69">
                <a:extLst>
                  <a:ext uri="{FF2B5EF4-FFF2-40B4-BE49-F238E27FC236}">
                    <a16:creationId xmlns:a16="http://schemas.microsoft.com/office/drawing/2014/main" id="{FE72A65B-6249-458D-9E66-69B3EE47CF75}"/>
                  </a:ext>
                </a:extLst>
              </p:cNvPr>
              <p:cNvGrpSpPr/>
              <p:nvPr userDrawn="1"/>
            </p:nvGrpSpPr>
            <p:grpSpPr>
              <a:xfrm>
                <a:off x="-2108199" y="2679700"/>
                <a:ext cx="2091530" cy="606424"/>
                <a:chOff x="-2108199" y="2679700"/>
                <a:chExt cx="2091530" cy="606424"/>
              </a:xfrm>
            </p:grpSpPr>
            <p:pic>
              <p:nvPicPr>
                <p:cNvPr id="72" name="Picture 71">
                  <a:extLst>
                    <a:ext uri="{FF2B5EF4-FFF2-40B4-BE49-F238E27FC236}">
                      <a16:creationId xmlns:a16="http://schemas.microsoft.com/office/drawing/2014/main" id="{2838E5F2-0CA3-42AE-955A-03C45CBD9287}"/>
                    </a:ext>
                  </a:extLst>
                </p:cNvPr>
                <p:cNvPicPr>
                  <a:picLocks noChangeAspect="1"/>
                </p:cNvPicPr>
                <p:nvPr userDrawn="1"/>
              </p:nvPicPr>
              <p:blipFill rotWithShape="1">
                <a:blip r:embed="rId7"/>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73" name="Rectangle 21">
                  <a:extLst>
                    <a:ext uri="{FF2B5EF4-FFF2-40B4-BE49-F238E27FC236}">
                      <a16:creationId xmlns:a16="http://schemas.microsoft.com/office/drawing/2014/main" id="{37456CC7-5BC9-43F4-B6E2-668E84283BC7}"/>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71" name="Graphic 19" descr="Close with solid fill">
                <a:extLst>
                  <a:ext uri="{FF2B5EF4-FFF2-40B4-BE49-F238E27FC236}">
                    <a16:creationId xmlns:a16="http://schemas.microsoft.com/office/drawing/2014/main" id="{6F06E9C8-3B84-40F0-BD67-02727E85177D}"/>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425242500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2-koloms inhou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1" name="Text Placeholder 12">
            <a:extLst>
              <a:ext uri="{FF2B5EF4-FFF2-40B4-BE49-F238E27FC236}">
                <a16:creationId xmlns:a16="http://schemas.microsoft.com/office/drawing/2014/main" id="{BF03EF43-1CE9-43B9-9D99-256AC413D31E}"/>
              </a:ext>
            </a:extLst>
          </p:cNvPr>
          <p:cNvSpPr>
            <a:spLocks noGrp="1"/>
          </p:cNvSpPr>
          <p:nvPr>
            <p:ph type="body" sz="quarter" idx="10" hasCustomPrompt="1"/>
          </p:nvPr>
        </p:nvSpPr>
        <p:spPr>
          <a:xfrm>
            <a:off x="619125"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a:p>
            <a:pPr lvl="0"/>
            <a:endParaRPr lang="en-US" noProof="0" dirty="0"/>
          </a:p>
        </p:txBody>
      </p:sp>
      <p:sp>
        <p:nvSpPr>
          <p:cNvPr id="15" name="Text Placeholder 12">
            <a:extLst>
              <a:ext uri="{FF2B5EF4-FFF2-40B4-BE49-F238E27FC236}">
                <a16:creationId xmlns:a16="http://schemas.microsoft.com/office/drawing/2014/main" id="{79C41B6F-A534-4BD9-9984-FECBB4CC7474}"/>
              </a:ext>
            </a:extLst>
          </p:cNvPr>
          <p:cNvSpPr>
            <a:spLocks noGrp="1"/>
          </p:cNvSpPr>
          <p:nvPr>
            <p:ph type="body" sz="quarter" idx="11" hasCustomPrompt="1"/>
          </p:nvPr>
        </p:nvSpPr>
        <p:spPr>
          <a:xfrm>
            <a:off x="6264275"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5" name="Slide Number Placeholder 4">
            <a:extLst>
              <a:ext uri="{FF2B5EF4-FFF2-40B4-BE49-F238E27FC236}">
                <a16:creationId xmlns:a16="http://schemas.microsoft.com/office/drawing/2014/main" id="{2A484065-0AA2-4FEF-9C7E-2E004F682004}"/>
              </a:ext>
            </a:extLst>
          </p:cNvPr>
          <p:cNvSpPr>
            <a:spLocks noGrp="1"/>
          </p:cNvSpPr>
          <p:nvPr>
            <p:ph type="sldNum" sz="quarter" idx="12"/>
          </p:nvPr>
        </p:nvSpPr>
        <p:spPr/>
        <p:txBody>
          <a:bodyPr/>
          <a:lstStyle/>
          <a:p>
            <a:fld id="{5A195573-6125-40C3-AA0C-3AC6CFB9F86B}" type="slidenum">
              <a:rPr lang="en-US" smtClean="0"/>
              <a:pPr/>
              <a:t>‹nr.›</a:t>
            </a:fld>
            <a:endParaRPr lang="en-US" dirty="0"/>
          </a:p>
        </p:txBody>
      </p:sp>
      <p:grpSp>
        <p:nvGrpSpPr>
          <p:cNvPr id="13" name="Group 12">
            <a:extLst>
              <a:ext uri="{FF2B5EF4-FFF2-40B4-BE49-F238E27FC236}">
                <a16:creationId xmlns:a16="http://schemas.microsoft.com/office/drawing/2014/main" id="{234842FA-08EA-4288-BC18-B6983BE5D327}"/>
              </a:ext>
            </a:extLst>
          </p:cNvPr>
          <p:cNvGrpSpPr/>
          <p:nvPr userDrawn="1"/>
        </p:nvGrpSpPr>
        <p:grpSpPr>
          <a:xfrm>
            <a:off x="-2463800" y="0"/>
            <a:ext cx="2329217" cy="3010976"/>
            <a:chOff x="-2463800" y="0"/>
            <a:chExt cx="2329217" cy="3010976"/>
          </a:xfrm>
        </p:grpSpPr>
        <p:sp>
          <p:nvSpPr>
            <p:cNvPr id="14" name="Rectangle 106">
              <a:extLst>
                <a:ext uri="{FF2B5EF4-FFF2-40B4-BE49-F238E27FC236}">
                  <a16:creationId xmlns:a16="http://schemas.microsoft.com/office/drawing/2014/main" id="{A875B65C-4493-479C-AFCA-8FF3E53B7F4E}"/>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6" name="Group 15">
              <a:extLst>
                <a:ext uri="{FF2B5EF4-FFF2-40B4-BE49-F238E27FC236}">
                  <a16:creationId xmlns:a16="http://schemas.microsoft.com/office/drawing/2014/main" id="{9CFA26A1-2651-4809-8E15-003AD44F21AF}"/>
                </a:ext>
              </a:extLst>
            </p:cNvPr>
            <p:cNvGrpSpPr/>
            <p:nvPr userDrawn="1"/>
          </p:nvGrpSpPr>
          <p:grpSpPr>
            <a:xfrm>
              <a:off x="-2318863" y="1175951"/>
              <a:ext cx="1847751" cy="535742"/>
              <a:chOff x="-2108199" y="2679700"/>
              <a:chExt cx="2091530" cy="606424"/>
            </a:xfrm>
          </p:grpSpPr>
          <p:grpSp>
            <p:nvGrpSpPr>
              <p:cNvPr id="17" name="Group 16">
                <a:extLst>
                  <a:ext uri="{FF2B5EF4-FFF2-40B4-BE49-F238E27FC236}">
                    <a16:creationId xmlns:a16="http://schemas.microsoft.com/office/drawing/2014/main" id="{325EE056-5179-474F-BDC2-6E1D060B5E9A}"/>
                  </a:ext>
                </a:extLst>
              </p:cNvPr>
              <p:cNvGrpSpPr/>
              <p:nvPr userDrawn="1"/>
            </p:nvGrpSpPr>
            <p:grpSpPr>
              <a:xfrm>
                <a:off x="-2108199" y="2679700"/>
                <a:ext cx="2091530" cy="606424"/>
                <a:chOff x="-2108199" y="2679700"/>
                <a:chExt cx="2091530" cy="606424"/>
              </a:xfrm>
            </p:grpSpPr>
            <p:pic>
              <p:nvPicPr>
                <p:cNvPr id="19" name="Picture 18">
                  <a:extLst>
                    <a:ext uri="{FF2B5EF4-FFF2-40B4-BE49-F238E27FC236}">
                      <a16:creationId xmlns:a16="http://schemas.microsoft.com/office/drawing/2014/main" id="{0953D44B-3A4F-485F-ABA4-033EE1B12622}"/>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0" name="Rectangle 21">
                  <a:extLst>
                    <a:ext uri="{FF2B5EF4-FFF2-40B4-BE49-F238E27FC236}">
                      <a16:creationId xmlns:a16="http://schemas.microsoft.com/office/drawing/2014/main" id="{4E96C385-1483-41FF-9B03-88B61FA3FB17}"/>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18" name="Graphic 19" descr="Close with solid fill">
                <a:extLst>
                  <a:ext uri="{FF2B5EF4-FFF2-40B4-BE49-F238E27FC236}">
                    <a16:creationId xmlns:a16="http://schemas.microsoft.com/office/drawing/2014/main" id="{C47C3395-066E-4045-A4F4-4DFE78F5BBCE}"/>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126628487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Inhoud met blauw tekstk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5" y="1476375"/>
            <a:ext cx="5330825" cy="398145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a:p>
            <a:pPr lvl="0"/>
            <a:endParaRPr lang="en-US" noProof="0" dirty="0"/>
          </a:p>
        </p:txBody>
      </p:sp>
      <p:sp>
        <p:nvSpPr>
          <p:cNvPr id="12" name="Text Placeholder 12">
            <a:extLst>
              <a:ext uri="{FF2B5EF4-FFF2-40B4-BE49-F238E27FC236}">
                <a16:creationId xmlns:a16="http://schemas.microsoft.com/office/drawing/2014/main" id="{1576DDBD-8C74-4D66-A41E-01436CB28752}"/>
              </a:ext>
            </a:extLst>
          </p:cNvPr>
          <p:cNvSpPr>
            <a:spLocks noGrp="1"/>
          </p:cNvSpPr>
          <p:nvPr>
            <p:ph type="body" sz="quarter" idx="12" hasCustomPrompt="1"/>
          </p:nvPr>
        </p:nvSpPr>
        <p:spPr>
          <a:xfrm>
            <a:off x="6242050"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3" name="Slide Number Placeholder 2">
            <a:extLst>
              <a:ext uri="{FF2B5EF4-FFF2-40B4-BE49-F238E27FC236}">
                <a16:creationId xmlns:a16="http://schemas.microsoft.com/office/drawing/2014/main" id="{8AC7641A-38B1-4899-903F-F3E44E2A41DE}"/>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15" name="Group 14">
            <a:extLst>
              <a:ext uri="{FF2B5EF4-FFF2-40B4-BE49-F238E27FC236}">
                <a16:creationId xmlns:a16="http://schemas.microsoft.com/office/drawing/2014/main" id="{C35711A8-79CB-4879-854E-0AA09840DC42}"/>
              </a:ext>
            </a:extLst>
          </p:cNvPr>
          <p:cNvGrpSpPr/>
          <p:nvPr userDrawn="1"/>
        </p:nvGrpSpPr>
        <p:grpSpPr>
          <a:xfrm>
            <a:off x="-2463800" y="0"/>
            <a:ext cx="2329217" cy="3010976"/>
            <a:chOff x="-2463800" y="0"/>
            <a:chExt cx="2329217" cy="3010976"/>
          </a:xfrm>
        </p:grpSpPr>
        <p:sp>
          <p:nvSpPr>
            <p:cNvPr id="16" name="Rectangle 106">
              <a:extLst>
                <a:ext uri="{FF2B5EF4-FFF2-40B4-BE49-F238E27FC236}">
                  <a16:creationId xmlns:a16="http://schemas.microsoft.com/office/drawing/2014/main" id="{6E4872CE-7110-4430-B855-CB1E268D8C89}"/>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7" name="Group 16">
              <a:extLst>
                <a:ext uri="{FF2B5EF4-FFF2-40B4-BE49-F238E27FC236}">
                  <a16:creationId xmlns:a16="http://schemas.microsoft.com/office/drawing/2014/main" id="{94E76956-055C-45F1-8D44-17734EA57E15}"/>
                </a:ext>
              </a:extLst>
            </p:cNvPr>
            <p:cNvGrpSpPr/>
            <p:nvPr userDrawn="1"/>
          </p:nvGrpSpPr>
          <p:grpSpPr>
            <a:xfrm>
              <a:off x="-2318863" y="1175951"/>
              <a:ext cx="1847751" cy="535742"/>
              <a:chOff x="-2108199" y="2679700"/>
              <a:chExt cx="2091530" cy="606424"/>
            </a:xfrm>
          </p:grpSpPr>
          <p:grpSp>
            <p:nvGrpSpPr>
              <p:cNvPr id="18" name="Group 17">
                <a:extLst>
                  <a:ext uri="{FF2B5EF4-FFF2-40B4-BE49-F238E27FC236}">
                    <a16:creationId xmlns:a16="http://schemas.microsoft.com/office/drawing/2014/main" id="{4E0504EA-EA22-475B-867B-14F749286627}"/>
                  </a:ext>
                </a:extLst>
              </p:cNvPr>
              <p:cNvGrpSpPr/>
              <p:nvPr userDrawn="1"/>
            </p:nvGrpSpPr>
            <p:grpSpPr>
              <a:xfrm>
                <a:off x="-2108199" y="2679700"/>
                <a:ext cx="2091530" cy="606424"/>
                <a:chOff x="-2108199" y="2679700"/>
                <a:chExt cx="2091530" cy="606424"/>
              </a:xfrm>
            </p:grpSpPr>
            <p:pic>
              <p:nvPicPr>
                <p:cNvPr id="20" name="Picture 19">
                  <a:extLst>
                    <a:ext uri="{FF2B5EF4-FFF2-40B4-BE49-F238E27FC236}">
                      <a16:creationId xmlns:a16="http://schemas.microsoft.com/office/drawing/2014/main" id="{75625AC1-4998-4290-8AFA-1AFBEDE5E6FD}"/>
                    </a:ext>
                  </a:extLst>
                </p:cNvPr>
                <p:cNvPicPr>
                  <a:picLocks noChangeAspect="1"/>
                </p:cNvPicPr>
                <p:nvPr userDrawn="1"/>
              </p:nvPicPr>
              <p:blipFill rotWithShape="1">
                <a:blip r:embed="rId3"/>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1" name="Rectangle 21">
                  <a:extLst>
                    <a:ext uri="{FF2B5EF4-FFF2-40B4-BE49-F238E27FC236}">
                      <a16:creationId xmlns:a16="http://schemas.microsoft.com/office/drawing/2014/main" id="{5A06FD14-EF8B-410A-A2CD-A23E3D21B308}"/>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19" name="Graphic 19" descr="Close with solid fill">
                <a:extLst>
                  <a:ext uri="{FF2B5EF4-FFF2-40B4-BE49-F238E27FC236}">
                    <a16:creationId xmlns:a16="http://schemas.microsoft.com/office/drawing/2014/main" id="{46B7F34A-2AFA-442C-8203-B5D752407DE0}"/>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
        <p:nvSpPr>
          <p:cNvPr id="22" name="Rectangle 106">
            <a:extLst>
              <a:ext uri="{FF2B5EF4-FFF2-40B4-BE49-F238E27FC236}">
                <a16:creationId xmlns:a16="http://schemas.microsoft.com/office/drawing/2014/main" id="{79E80E37-53EB-4C13-9A15-8501F0070CAA}"/>
              </a:ext>
            </a:extLst>
          </p:cNvPr>
          <p:cNvSpPr>
            <a:spLocks noChangeArrowheads="1"/>
          </p:cNvSpPr>
          <p:nvPr userDrawn="1"/>
        </p:nvSpPr>
        <p:spPr bwMode="gray">
          <a:xfrm>
            <a:off x="12326583" y="0"/>
            <a:ext cx="2329217" cy="116431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Make a text box bigger/smaller</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By pulling the circles/blocks around the text area you can make the text area larger and/or smaller. </a:t>
            </a:r>
          </a:p>
        </p:txBody>
      </p:sp>
    </p:spTree>
    <p:extLst>
      <p:ext uri="{BB962C8B-B14F-4D97-AF65-F5344CB8AC3E}">
        <p14:creationId xmlns:p14="http://schemas.microsoft.com/office/powerpoint/2010/main" val="245664088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Inhoud met groen tekstk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5" y="1476375"/>
            <a:ext cx="5330825" cy="398145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18" name="Text Placeholder 12">
            <a:extLst>
              <a:ext uri="{FF2B5EF4-FFF2-40B4-BE49-F238E27FC236}">
                <a16:creationId xmlns:a16="http://schemas.microsoft.com/office/drawing/2014/main" id="{25A166B4-18F6-436E-8167-1C56D0FFDF1B}"/>
              </a:ext>
            </a:extLst>
          </p:cNvPr>
          <p:cNvSpPr>
            <a:spLocks noGrp="1"/>
          </p:cNvSpPr>
          <p:nvPr>
            <p:ph type="body" sz="quarter" idx="12" hasCustomPrompt="1"/>
          </p:nvPr>
        </p:nvSpPr>
        <p:spPr>
          <a:xfrm>
            <a:off x="6242050"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3" name="Slide Number Placeholder 2">
            <a:extLst>
              <a:ext uri="{FF2B5EF4-FFF2-40B4-BE49-F238E27FC236}">
                <a16:creationId xmlns:a16="http://schemas.microsoft.com/office/drawing/2014/main" id="{51091E67-127E-4273-8BDF-C6209C5147FA}"/>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14" name="Group 13">
            <a:extLst>
              <a:ext uri="{FF2B5EF4-FFF2-40B4-BE49-F238E27FC236}">
                <a16:creationId xmlns:a16="http://schemas.microsoft.com/office/drawing/2014/main" id="{9DA0E0F7-D499-4B94-8F9A-7BFC1D63DAEC}"/>
              </a:ext>
            </a:extLst>
          </p:cNvPr>
          <p:cNvGrpSpPr/>
          <p:nvPr userDrawn="1"/>
        </p:nvGrpSpPr>
        <p:grpSpPr>
          <a:xfrm>
            <a:off x="-2463800" y="0"/>
            <a:ext cx="2329217" cy="3010976"/>
            <a:chOff x="-2463800" y="0"/>
            <a:chExt cx="2329217" cy="3010976"/>
          </a:xfrm>
        </p:grpSpPr>
        <p:sp>
          <p:nvSpPr>
            <p:cNvPr id="16" name="Rectangle 106">
              <a:extLst>
                <a:ext uri="{FF2B5EF4-FFF2-40B4-BE49-F238E27FC236}">
                  <a16:creationId xmlns:a16="http://schemas.microsoft.com/office/drawing/2014/main" id="{321236EF-975A-46C4-AA12-0C44C29F6BDD}"/>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7" name="Group 16">
              <a:extLst>
                <a:ext uri="{FF2B5EF4-FFF2-40B4-BE49-F238E27FC236}">
                  <a16:creationId xmlns:a16="http://schemas.microsoft.com/office/drawing/2014/main" id="{D08C2BFE-75F3-46C4-9D9C-DCB6D2614473}"/>
                </a:ext>
              </a:extLst>
            </p:cNvPr>
            <p:cNvGrpSpPr/>
            <p:nvPr userDrawn="1"/>
          </p:nvGrpSpPr>
          <p:grpSpPr>
            <a:xfrm>
              <a:off x="-2318863" y="1175951"/>
              <a:ext cx="1847751" cy="535742"/>
              <a:chOff x="-2108199" y="2679700"/>
              <a:chExt cx="2091530" cy="606424"/>
            </a:xfrm>
          </p:grpSpPr>
          <p:grpSp>
            <p:nvGrpSpPr>
              <p:cNvPr id="19" name="Group 18">
                <a:extLst>
                  <a:ext uri="{FF2B5EF4-FFF2-40B4-BE49-F238E27FC236}">
                    <a16:creationId xmlns:a16="http://schemas.microsoft.com/office/drawing/2014/main" id="{5D79F3AC-D1E4-4A0C-9A36-E9E38C4D0E29}"/>
                  </a:ext>
                </a:extLst>
              </p:cNvPr>
              <p:cNvGrpSpPr/>
              <p:nvPr userDrawn="1"/>
            </p:nvGrpSpPr>
            <p:grpSpPr>
              <a:xfrm>
                <a:off x="-2108199" y="2679700"/>
                <a:ext cx="2091530" cy="606424"/>
                <a:chOff x="-2108199" y="2679700"/>
                <a:chExt cx="2091530" cy="606424"/>
              </a:xfrm>
            </p:grpSpPr>
            <p:pic>
              <p:nvPicPr>
                <p:cNvPr id="21" name="Picture 20">
                  <a:extLst>
                    <a:ext uri="{FF2B5EF4-FFF2-40B4-BE49-F238E27FC236}">
                      <a16:creationId xmlns:a16="http://schemas.microsoft.com/office/drawing/2014/main" id="{92687021-FB6E-4AC2-B72A-9565FCE35699}"/>
                    </a:ext>
                  </a:extLst>
                </p:cNvPr>
                <p:cNvPicPr>
                  <a:picLocks noChangeAspect="1"/>
                </p:cNvPicPr>
                <p:nvPr userDrawn="1"/>
              </p:nvPicPr>
              <p:blipFill rotWithShape="1">
                <a:blip r:embed="rId3"/>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2" name="Rectangle 21">
                  <a:extLst>
                    <a:ext uri="{FF2B5EF4-FFF2-40B4-BE49-F238E27FC236}">
                      <a16:creationId xmlns:a16="http://schemas.microsoft.com/office/drawing/2014/main" id="{A1C1C8F5-1060-43BB-B2C7-D4506626F7D5}"/>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0" name="Graphic 19" descr="Close with solid fill">
                <a:extLst>
                  <a:ext uri="{FF2B5EF4-FFF2-40B4-BE49-F238E27FC236}">
                    <a16:creationId xmlns:a16="http://schemas.microsoft.com/office/drawing/2014/main" id="{334D284C-C75B-4F69-874D-D038C9624830}"/>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
        <p:nvSpPr>
          <p:cNvPr id="30" name="Rectangle 106">
            <a:extLst>
              <a:ext uri="{FF2B5EF4-FFF2-40B4-BE49-F238E27FC236}">
                <a16:creationId xmlns:a16="http://schemas.microsoft.com/office/drawing/2014/main" id="{A5838C33-6DBA-4D17-87A7-6B0E43B8A9C4}"/>
              </a:ext>
            </a:extLst>
          </p:cNvPr>
          <p:cNvSpPr>
            <a:spLocks noChangeArrowheads="1"/>
          </p:cNvSpPr>
          <p:nvPr userDrawn="1"/>
        </p:nvSpPr>
        <p:spPr bwMode="gray">
          <a:xfrm>
            <a:off x="12326583" y="0"/>
            <a:ext cx="2329217" cy="116431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Make a text box bigger/smaller</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By pulling the circles/blocks around the text area you can make the text area larger and/or smaller. </a:t>
            </a:r>
          </a:p>
        </p:txBody>
      </p:sp>
    </p:spTree>
    <p:extLst>
      <p:ext uri="{BB962C8B-B14F-4D97-AF65-F5344CB8AC3E}">
        <p14:creationId xmlns:p14="http://schemas.microsoft.com/office/powerpoint/2010/main" val="95395105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Blauw tekstkader 2-kolo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5" name="Text Placeholder 12">
            <a:extLst>
              <a:ext uri="{FF2B5EF4-FFF2-40B4-BE49-F238E27FC236}">
                <a16:creationId xmlns:a16="http://schemas.microsoft.com/office/drawing/2014/main" id="{A52874E6-6635-479D-9523-22F094A3E5C5}"/>
              </a:ext>
            </a:extLst>
          </p:cNvPr>
          <p:cNvSpPr>
            <a:spLocks noGrp="1"/>
          </p:cNvSpPr>
          <p:nvPr>
            <p:ph type="body" sz="quarter" idx="10" hasCustomPrompt="1"/>
          </p:nvPr>
        </p:nvSpPr>
        <p:spPr>
          <a:xfrm>
            <a:off x="619125"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16" name="Text Placeholder 12">
            <a:extLst>
              <a:ext uri="{FF2B5EF4-FFF2-40B4-BE49-F238E27FC236}">
                <a16:creationId xmlns:a16="http://schemas.microsoft.com/office/drawing/2014/main" id="{98A39B0A-3AD7-41A8-8CF5-32BCF6B2DC92}"/>
              </a:ext>
            </a:extLst>
          </p:cNvPr>
          <p:cNvSpPr>
            <a:spLocks noGrp="1"/>
          </p:cNvSpPr>
          <p:nvPr>
            <p:ph type="body" sz="quarter" idx="12" hasCustomPrompt="1"/>
          </p:nvPr>
        </p:nvSpPr>
        <p:spPr>
          <a:xfrm>
            <a:off x="6242050"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3" name="Slide Number Placeholder 2">
            <a:extLst>
              <a:ext uri="{FF2B5EF4-FFF2-40B4-BE49-F238E27FC236}">
                <a16:creationId xmlns:a16="http://schemas.microsoft.com/office/drawing/2014/main" id="{6DB80AE6-D131-488D-86D5-21F4C600ADB7}"/>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14" name="Group 13">
            <a:extLst>
              <a:ext uri="{FF2B5EF4-FFF2-40B4-BE49-F238E27FC236}">
                <a16:creationId xmlns:a16="http://schemas.microsoft.com/office/drawing/2014/main" id="{37BA8172-61DC-411F-85FE-868FEA63BF42}"/>
              </a:ext>
            </a:extLst>
          </p:cNvPr>
          <p:cNvGrpSpPr/>
          <p:nvPr userDrawn="1"/>
        </p:nvGrpSpPr>
        <p:grpSpPr>
          <a:xfrm>
            <a:off x="-2463800" y="0"/>
            <a:ext cx="2329217" cy="3010976"/>
            <a:chOff x="-2463800" y="0"/>
            <a:chExt cx="2329217" cy="3010976"/>
          </a:xfrm>
        </p:grpSpPr>
        <p:sp>
          <p:nvSpPr>
            <p:cNvPr id="18" name="Rectangle 106">
              <a:extLst>
                <a:ext uri="{FF2B5EF4-FFF2-40B4-BE49-F238E27FC236}">
                  <a16:creationId xmlns:a16="http://schemas.microsoft.com/office/drawing/2014/main" id="{6FFC2F26-AD54-4456-9FEE-E220D436C514}"/>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9" name="Group 18">
              <a:extLst>
                <a:ext uri="{FF2B5EF4-FFF2-40B4-BE49-F238E27FC236}">
                  <a16:creationId xmlns:a16="http://schemas.microsoft.com/office/drawing/2014/main" id="{2E01FE30-5497-427C-A11C-65347BE3A52D}"/>
                </a:ext>
              </a:extLst>
            </p:cNvPr>
            <p:cNvGrpSpPr/>
            <p:nvPr userDrawn="1"/>
          </p:nvGrpSpPr>
          <p:grpSpPr>
            <a:xfrm>
              <a:off x="-2318863" y="1175951"/>
              <a:ext cx="1847751" cy="535742"/>
              <a:chOff x="-2108199" y="2679700"/>
              <a:chExt cx="2091530" cy="606424"/>
            </a:xfrm>
          </p:grpSpPr>
          <p:grpSp>
            <p:nvGrpSpPr>
              <p:cNvPr id="20" name="Group 19">
                <a:extLst>
                  <a:ext uri="{FF2B5EF4-FFF2-40B4-BE49-F238E27FC236}">
                    <a16:creationId xmlns:a16="http://schemas.microsoft.com/office/drawing/2014/main" id="{3F41AE0C-1492-4855-97D1-230D84906DBF}"/>
                  </a:ext>
                </a:extLst>
              </p:cNvPr>
              <p:cNvGrpSpPr/>
              <p:nvPr userDrawn="1"/>
            </p:nvGrpSpPr>
            <p:grpSpPr>
              <a:xfrm>
                <a:off x="-2108199" y="2679700"/>
                <a:ext cx="2091530" cy="606424"/>
                <a:chOff x="-2108199" y="2679700"/>
                <a:chExt cx="2091530" cy="606424"/>
              </a:xfrm>
            </p:grpSpPr>
            <p:pic>
              <p:nvPicPr>
                <p:cNvPr id="22" name="Picture 21">
                  <a:extLst>
                    <a:ext uri="{FF2B5EF4-FFF2-40B4-BE49-F238E27FC236}">
                      <a16:creationId xmlns:a16="http://schemas.microsoft.com/office/drawing/2014/main" id="{980B9078-A446-4D76-BE33-93E0DF4A70F3}"/>
                    </a:ext>
                  </a:extLst>
                </p:cNvPr>
                <p:cNvPicPr>
                  <a:picLocks noChangeAspect="1"/>
                </p:cNvPicPr>
                <p:nvPr userDrawn="1"/>
              </p:nvPicPr>
              <p:blipFill rotWithShape="1">
                <a:blip r:embed="rId3"/>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30" name="Rectangle 21">
                  <a:extLst>
                    <a:ext uri="{FF2B5EF4-FFF2-40B4-BE49-F238E27FC236}">
                      <a16:creationId xmlns:a16="http://schemas.microsoft.com/office/drawing/2014/main" id="{CD0F585F-31F4-4CC0-A5D0-7C5B8E4D4F27}"/>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1" name="Graphic 19" descr="Close with solid fill">
                <a:extLst>
                  <a:ext uri="{FF2B5EF4-FFF2-40B4-BE49-F238E27FC236}">
                    <a16:creationId xmlns:a16="http://schemas.microsoft.com/office/drawing/2014/main" id="{259B2288-5A1C-4172-BB6A-A5573DA97D25}"/>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
        <p:nvSpPr>
          <p:cNvPr id="31" name="Rectangle 106">
            <a:extLst>
              <a:ext uri="{FF2B5EF4-FFF2-40B4-BE49-F238E27FC236}">
                <a16:creationId xmlns:a16="http://schemas.microsoft.com/office/drawing/2014/main" id="{EB6D45FF-7D5D-4DC1-BDC9-F716D2575078}"/>
              </a:ext>
            </a:extLst>
          </p:cNvPr>
          <p:cNvSpPr>
            <a:spLocks noChangeArrowheads="1"/>
          </p:cNvSpPr>
          <p:nvPr userDrawn="1"/>
        </p:nvSpPr>
        <p:spPr bwMode="gray">
          <a:xfrm>
            <a:off x="12326583" y="0"/>
            <a:ext cx="2329217" cy="116431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Make a text box bigger/smaller</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By pulling the circles/blocks around the text area you can make the text area larger and/or smaller. </a:t>
            </a:r>
          </a:p>
        </p:txBody>
      </p:sp>
    </p:spTree>
    <p:extLst>
      <p:ext uri="{BB962C8B-B14F-4D97-AF65-F5344CB8AC3E}">
        <p14:creationId xmlns:p14="http://schemas.microsoft.com/office/powerpoint/2010/main" val="370236666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Blauw/groen tekstkader 2-kolo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5"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15" name="Text Placeholder 12">
            <a:extLst>
              <a:ext uri="{FF2B5EF4-FFF2-40B4-BE49-F238E27FC236}">
                <a16:creationId xmlns:a16="http://schemas.microsoft.com/office/drawing/2014/main" id="{9C245039-906D-4B6D-8C16-99BBD8667B65}"/>
              </a:ext>
            </a:extLst>
          </p:cNvPr>
          <p:cNvSpPr>
            <a:spLocks noGrp="1"/>
          </p:cNvSpPr>
          <p:nvPr>
            <p:ph type="body" sz="quarter" idx="12" hasCustomPrompt="1"/>
          </p:nvPr>
        </p:nvSpPr>
        <p:spPr>
          <a:xfrm>
            <a:off x="6242050" y="1476375"/>
            <a:ext cx="5330825" cy="3981449"/>
          </a:xfrm>
          <a:blipFill>
            <a:blip r:embed="rId3"/>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3" name="Slide Number Placeholder 2">
            <a:extLst>
              <a:ext uri="{FF2B5EF4-FFF2-40B4-BE49-F238E27FC236}">
                <a16:creationId xmlns:a16="http://schemas.microsoft.com/office/drawing/2014/main" id="{2B339B6A-5A6B-41DB-B7A9-B9400C3E5F80}"/>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16" name="Group 15">
            <a:extLst>
              <a:ext uri="{FF2B5EF4-FFF2-40B4-BE49-F238E27FC236}">
                <a16:creationId xmlns:a16="http://schemas.microsoft.com/office/drawing/2014/main" id="{FE5988FE-55D4-46B4-B7AA-5AA67993F1EF}"/>
              </a:ext>
            </a:extLst>
          </p:cNvPr>
          <p:cNvGrpSpPr/>
          <p:nvPr userDrawn="1"/>
        </p:nvGrpSpPr>
        <p:grpSpPr>
          <a:xfrm>
            <a:off x="-2463800" y="0"/>
            <a:ext cx="2329217" cy="3010976"/>
            <a:chOff x="-2463800" y="0"/>
            <a:chExt cx="2329217" cy="3010976"/>
          </a:xfrm>
        </p:grpSpPr>
        <p:sp>
          <p:nvSpPr>
            <p:cNvPr id="17" name="Rectangle 106">
              <a:extLst>
                <a:ext uri="{FF2B5EF4-FFF2-40B4-BE49-F238E27FC236}">
                  <a16:creationId xmlns:a16="http://schemas.microsoft.com/office/drawing/2014/main" id="{C77544DF-33D8-4477-B6CF-365D5652ED15}"/>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8" name="Group 17">
              <a:extLst>
                <a:ext uri="{FF2B5EF4-FFF2-40B4-BE49-F238E27FC236}">
                  <a16:creationId xmlns:a16="http://schemas.microsoft.com/office/drawing/2014/main" id="{2AC21E39-1771-45AA-AEF9-15185BCBB75D}"/>
                </a:ext>
              </a:extLst>
            </p:cNvPr>
            <p:cNvGrpSpPr/>
            <p:nvPr userDrawn="1"/>
          </p:nvGrpSpPr>
          <p:grpSpPr>
            <a:xfrm>
              <a:off x="-2318863" y="1175951"/>
              <a:ext cx="1847751" cy="535742"/>
              <a:chOff x="-2108199" y="2679700"/>
              <a:chExt cx="2091530" cy="606424"/>
            </a:xfrm>
          </p:grpSpPr>
          <p:grpSp>
            <p:nvGrpSpPr>
              <p:cNvPr id="19" name="Group 18">
                <a:extLst>
                  <a:ext uri="{FF2B5EF4-FFF2-40B4-BE49-F238E27FC236}">
                    <a16:creationId xmlns:a16="http://schemas.microsoft.com/office/drawing/2014/main" id="{FEA24E63-4136-4629-99EC-AD511F7A8086}"/>
                  </a:ext>
                </a:extLst>
              </p:cNvPr>
              <p:cNvGrpSpPr/>
              <p:nvPr userDrawn="1"/>
            </p:nvGrpSpPr>
            <p:grpSpPr>
              <a:xfrm>
                <a:off x="-2108199" y="2679700"/>
                <a:ext cx="2091530" cy="606424"/>
                <a:chOff x="-2108199" y="2679700"/>
                <a:chExt cx="2091530" cy="606424"/>
              </a:xfrm>
            </p:grpSpPr>
            <p:pic>
              <p:nvPicPr>
                <p:cNvPr id="21" name="Picture 20">
                  <a:extLst>
                    <a:ext uri="{FF2B5EF4-FFF2-40B4-BE49-F238E27FC236}">
                      <a16:creationId xmlns:a16="http://schemas.microsoft.com/office/drawing/2014/main" id="{613342C9-8ED3-4EEA-8A82-505839FD4DF6}"/>
                    </a:ext>
                  </a:extLst>
                </p:cNvPr>
                <p:cNvPicPr>
                  <a:picLocks noChangeAspect="1"/>
                </p:cNvPicPr>
                <p:nvPr userDrawn="1"/>
              </p:nvPicPr>
              <p:blipFill rotWithShape="1">
                <a:blip r:embed="rId4"/>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2" name="Rectangle 21">
                  <a:extLst>
                    <a:ext uri="{FF2B5EF4-FFF2-40B4-BE49-F238E27FC236}">
                      <a16:creationId xmlns:a16="http://schemas.microsoft.com/office/drawing/2014/main" id="{A5CCECA4-DC4C-482A-A035-0893F55E2AE0}"/>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0" name="Graphic 19" descr="Close with solid fill">
                <a:extLst>
                  <a:ext uri="{FF2B5EF4-FFF2-40B4-BE49-F238E27FC236}">
                    <a16:creationId xmlns:a16="http://schemas.microsoft.com/office/drawing/2014/main" id="{2881FE8B-D94B-4834-B5BE-8BCC5C3C5BB0}"/>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
        <p:nvSpPr>
          <p:cNvPr id="30" name="Rectangle 106">
            <a:extLst>
              <a:ext uri="{FF2B5EF4-FFF2-40B4-BE49-F238E27FC236}">
                <a16:creationId xmlns:a16="http://schemas.microsoft.com/office/drawing/2014/main" id="{CC89FBE3-20DB-496D-BFD6-AC5A8CF1EBB8}"/>
              </a:ext>
            </a:extLst>
          </p:cNvPr>
          <p:cNvSpPr>
            <a:spLocks noChangeArrowheads="1"/>
          </p:cNvSpPr>
          <p:nvPr userDrawn="1"/>
        </p:nvSpPr>
        <p:spPr bwMode="gray">
          <a:xfrm>
            <a:off x="12326583" y="0"/>
            <a:ext cx="2329217" cy="116431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Make a text box bigger/smaller</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By pulling the circles/blocks around the text area you can make the text area larger and/or smaller. </a:t>
            </a:r>
          </a:p>
        </p:txBody>
      </p:sp>
    </p:spTree>
    <p:extLst>
      <p:ext uri="{BB962C8B-B14F-4D97-AF65-F5344CB8AC3E}">
        <p14:creationId xmlns:p14="http://schemas.microsoft.com/office/powerpoint/2010/main" val="46883720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Inhoud met afbeelding klein">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0F8960A-8517-423E-9815-4FF5C91B160F}"/>
              </a:ext>
            </a:extLst>
          </p:cNvPr>
          <p:cNvSpPr>
            <a:spLocks noGrp="1"/>
          </p:cNvSpPr>
          <p:nvPr>
            <p:ph type="pic" sz="quarter" idx="12" hasCustomPrompt="1"/>
          </p:nvPr>
        </p:nvSpPr>
        <p:spPr>
          <a:xfrm>
            <a:off x="6246814" y="1524000"/>
            <a:ext cx="5343910" cy="3982485"/>
          </a:xfrm>
          <a:custGeom>
            <a:avLst/>
            <a:gdLst>
              <a:gd name="connsiteX0" fmla="*/ 0 w 5343910"/>
              <a:gd name="connsiteY0" fmla="*/ 0 h 3982485"/>
              <a:gd name="connsiteX1" fmla="*/ 4936755 w 5343910"/>
              <a:gd name="connsiteY1" fmla="*/ 0 h 3982485"/>
              <a:gd name="connsiteX2" fmla="*/ 5343910 w 5343910"/>
              <a:gd name="connsiteY2" fmla="*/ 407155 h 3982485"/>
              <a:gd name="connsiteX3" fmla="*/ 5343910 w 5343910"/>
              <a:gd name="connsiteY3" fmla="*/ 3982485 h 3982485"/>
              <a:gd name="connsiteX4" fmla="*/ 407155 w 5343910"/>
              <a:gd name="connsiteY4" fmla="*/ 3982485 h 3982485"/>
              <a:gd name="connsiteX5" fmla="*/ 0 w 5343910"/>
              <a:gd name="connsiteY5" fmla="*/ 3575330 h 398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43910" h="3982485">
                <a:moveTo>
                  <a:pt x="0" y="0"/>
                </a:moveTo>
                <a:lnTo>
                  <a:pt x="4936755" y="0"/>
                </a:lnTo>
                <a:cubicBezTo>
                  <a:pt x="5161963" y="0"/>
                  <a:pt x="5343910" y="181947"/>
                  <a:pt x="5343910" y="407155"/>
                </a:cubicBezTo>
                <a:lnTo>
                  <a:pt x="5343910" y="3982485"/>
                </a:lnTo>
                <a:lnTo>
                  <a:pt x="407155" y="3982485"/>
                </a:lnTo>
                <a:cubicBezTo>
                  <a:pt x="181947" y="3982485"/>
                  <a:pt x="0" y="3800538"/>
                  <a:pt x="0" y="3575330"/>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6653349" y="5647464"/>
            <a:ext cx="4941751"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5" indent="-180975">
              <a:lnSpc>
                <a:spcPts val="1900"/>
              </a:lnSpc>
              <a:spcBef>
                <a:spcPts val="0"/>
              </a:spcBef>
              <a:buNone/>
              <a:defRPr sz="1600"/>
            </a:lvl3pPr>
            <a:lvl4pPr marL="180975" indent="-180975">
              <a:lnSpc>
                <a:spcPts val="1900"/>
              </a:lnSpc>
              <a:spcBef>
                <a:spcPts val="0"/>
              </a:spcBef>
              <a:defRPr sz="1600"/>
            </a:lvl4pPr>
            <a:lvl5pPr>
              <a:lnSpc>
                <a:spcPts val="1500"/>
              </a:lnSpc>
              <a:defRPr sz="1600"/>
            </a:lvl5pPr>
          </a:lstStyle>
          <a:p>
            <a:pPr lvl="0"/>
            <a:r>
              <a:rPr lang="en-US" noProof="0" dirty="0"/>
              <a:t>Click to add caption</a:t>
            </a:r>
          </a:p>
        </p:txBody>
      </p:sp>
      <p:sp>
        <p:nvSpPr>
          <p:cNvPr id="11" name="Text Placeholder 12">
            <a:extLst>
              <a:ext uri="{FF2B5EF4-FFF2-40B4-BE49-F238E27FC236}">
                <a16:creationId xmlns:a16="http://schemas.microsoft.com/office/drawing/2014/main" id="{A5CB29B6-1391-44E8-A834-AE61F9B636BC}"/>
              </a:ext>
            </a:extLst>
          </p:cNvPr>
          <p:cNvSpPr>
            <a:spLocks noGrp="1"/>
          </p:cNvSpPr>
          <p:nvPr>
            <p:ph type="body" sz="quarter" idx="10" hasCustomPrompt="1"/>
          </p:nvPr>
        </p:nvSpPr>
        <p:spPr>
          <a:xfrm>
            <a:off x="61912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3" name="Slide Number Placeholder 2">
            <a:extLst>
              <a:ext uri="{FF2B5EF4-FFF2-40B4-BE49-F238E27FC236}">
                <a16:creationId xmlns:a16="http://schemas.microsoft.com/office/drawing/2014/main" id="{9D1AEA07-0052-498C-867D-738D44546228}"/>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44" name="Rectangle 106">
            <a:extLst>
              <a:ext uri="{FF2B5EF4-FFF2-40B4-BE49-F238E27FC236}">
                <a16:creationId xmlns:a16="http://schemas.microsoft.com/office/drawing/2014/main" id="{D5712B56-3A5A-4484-9524-2B9C26E3950D}"/>
              </a:ext>
            </a:extLst>
          </p:cNvPr>
          <p:cNvSpPr>
            <a:spLocks noChangeArrowheads="1"/>
          </p:cNvSpPr>
          <p:nvPr userDrawn="1"/>
        </p:nvSpPr>
        <p:spPr bwMode="gray">
          <a:xfrm>
            <a:off x="-2463800" y="3277762"/>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rgbClr val="004285"/>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rgbClr val="004285"/>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‘Insert’ and the image will be placed</a:t>
            </a:r>
          </a:p>
        </p:txBody>
      </p:sp>
      <p:grpSp>
        <p:nvGrpSpPr>
          <p:cNvPr id="45" name="Group 44">
            <a:extLst>
              <a:ext uri="{FF2B5EF4-FFF2-40B4-BE49-F238E27FC236}">
                <a16:creationId xmlns:a16="http://schemas.microsoft.com/office/drawing/2014/main" id="{E76E6454-606C-41D7-B4C0-DDB235C65174}"/>
              </a:ext>
            </a:extLst>
          </p:cNvPr>
          <p:cNvGrpSpPr/>
          <p:nvPr userDrawn="1"/>
        </p:nvGrpSpPr>
        <p:grpSpPr>
          <a:xfrm>
            <a:off x="12326583" y="1"/>
            <a:ext cx="2329217" cy="5577839"/>
            <a:chOff x="12326583" y="1"/>
            <a:chExt cx="2329217" cy="5577839"/>
          </a:xfrm>
        </p:grpSpPr>
        <p:sp>
          <p:nvSpPr>
            <p:cNvPr id="46" name="Rectangle 106">
              <a:extLst>
                <a:ext uri="{FF2B5EF4-FFF2-40B4-BE49-F238E27FC236}">
                  <a16:creationId xmlns:a16="http://schemas.microsoft.com/office/drawing/2014/main" id="{2B812685-AE53-4052-A8E5-B53DC1AA2FDA}"/>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47" name="Groep 75">
              <a:extLst>
                <a:ext uri="{FF2B5EF4-FFF2-40B4-BE49-F238E27FC236}">
                  <a16:creationId xmlns:a16="http://schemas.microsoft.com/office/drawing/2014/main" id="{CB436C4A-295C-4AA4-B626-D929DF375607}"/>
                </a:ext>
              </a:extLst>
            </p:cNvPr>
            <p:cNvGrpSpPr>
              <a:grpSpLocks noChangeAspect="1"/>
            </p:cNvGrpSpPr>
            <p:nvPr userDrawn="1"/>
          </p:nvGrpSpPr>
          <p:grpSpPr>
            <a:xfrm>
              <a:off x="12616299" y="4610804"/>
              <a:ext cx="1766851" cy="793244"/>
              <a:chOff x="2766083" y="6357983"/>
              <a:chExt cx="1485890" cy="667104"/>
            </a:xfrm>
          </p:grpSpPr>
          <p:pic>
            <p:nvPicPr>
              <p:cNvPr id="52" name="Picture 15">
                <a:extLst>
                  <a:ext uri="{FF2B5EF4-FFF2-40B4-BE49-F238E27FC236}">
                    <a16:creationId xmlns:a16="http://schemas.microsoft.com/office/drawing/2014/main" id="{7B09044D-EAF7-47FD-8E25-4FE41C311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3" name="Picture 18">
                <a:extLst>
                  <a:ext uri="{FF2B5EF4-FFF2-40B4-BE49-F238E27FC236}">
                    <a16:creationId xmlns:a16="http://schemas.microsoft.com/office/drawing/2014/main" id="{85158093-57E9-4747-9102-5184DDC8CB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4" name="Picture 19">
                <a:extLst>
                  <a:ext uri="{FF2B5EF4-FFF2-40B4-BE49-F238E27FC236}">
                    <a16:creationId xmlns:a16="http://schemas.microsoft.com/office/drawing/2014/main" id="{B9225FA9-C9E8-4559-A96E-537F68FA5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5" name="Straight Arrow Connector 23">
                <a:extLst>
                  <a:ext uri="{FF2B5EF4-FFF2-40B4-BE49-F238E27FC236}">
                    <a16:creationId xmlns:a16="http://schemas.microsoft.com/office/drawing/2014/main" id="{3A11FE1B-C3B2-4D39-AF28-130B77B863AE}"/>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Connector 24">
                <a:extLst>
                  <a:ext uri="{FF2B5EF4-FFF2-40B4-BE49-F238E27FC236}">
                    <a16:creationId xmlns:a16="http://schemas.microsoft.com/office/drawing/2014/main" id="{C112CDEF-F6B2-444B-B756-5CE3D172BCAC}"/>
                  </a:ext>
                </a:extLst>
              </p:cNvPr>
              <p:cNvCxnSpPr>
                <a:stCxn id="52" idx="0"/>
                <a:endCxn id="52"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26">
                <a:extLst>
                  <a:ext uri="{FF2B5EF4-FFF2-40B4-BE49-F238E27FC236}">
                    <a16:creationId xmlns:a16="http://schemas.microsoft.com/office/drawing/2014/main" id="{A1C79704-D7C3-471A-A653-DA78D463B4F1}"/>
                  </a:ext>
                </a:extLst>
              </p:cNvPr>
              <p:cNvCxnSpPr>
                <a:stCxn id="52" idx="3"/>
                <a:endCxn id="52"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Straight Arrow Connector 27">
                <a:extLst>
                  <a:ext uri="{FF2B5EF4-FFF2-40B4-BE49-F238E27FC236}">
                    <a16:creationId xmlns:a16="http://schemas.microsoft.com/office/drawing/2014/main" id="{0680BA07-983A-442D-9A79-0B354D8E0B44}"/>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6" name="Oval 28">
                <a:extLst>
                  <a:ext uri="{FF2B5EF4-FFF2-40B4-BE49-F238E27FC236}">
                    <a16:creationId xmlns:a16="http://schemas.microsoft.com/office/drawing/2014/main" id="{745A59AD-065B-4F37-99BF-1C87FEA7A34E}"/>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48" name="Afbeelding 77">
              <a:extLst>
                <a:ext uri="{FF2B5EF4-FFF2-40B4-BE49-F238E27FC236}">
                  <a16:creationId xmlns:a16="http://schemas.microsoft.com/office/drawing/2014/main" id="{AF8BD0B7-B484-4558-9684-56B0195EA01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9" name="Group 48">
              <a:extLst>
                <a:ext uri="{FF2B5EF4-FFF2-40B4-BE49-F238E27FC236}">
                  <a16:creationId xmlns:a16="http://schemas.microsoft.com/office/drawing/2014/main" id="{5824A9F7-E5E7-4823-B1EF-F1A276929501}"/>
                </a:ext>
              </a:extLst>
            </p:cNvPr>
            <p:cNvGrpSpPr>
              <a:grpSpLocks noChangeAspect="1"/>
            </p:cNvGrpSpPr>
            <p:nvPr userDrawn="1"/>
          </p:nvGrpSpPr>
          <p:grpSpPr>
            <a:xfrm>
              <a:off x="12610022" y="1108316"/>
              <a:ext cx="339817" cy="579600"/>
              <a:chOff x="13120767" y="944180"/>
              <a:chExt cx="338852" cy="577954"/>
            </a:xfrm>
          </p:grpSpPr>
          <p:pic>
            <p:nvPicPr>
              <p:cNvPr id="50" name="Picture 49">
                <a:extLst>
                  <a:ext uri="{FF2B5EF4-FFF2-40B4-BE49-F238E27FC236}">
                    <a16:creationId xmlns:a16="http://schemas.microsoft.com/office/drawing/2014/main" id="{22BBCC3D-D34F-4448-9C1E-FFF0F99FAEF3}"/>
                  </a:ext>
                </a:extLst>
              </p:cNvPr>
              <p:cNvPicPr>
                <a:picLocks noChangeAspect="1"/>
              </p:cNvPicPr>
              <p:nvPr userDrawn="1"/>
            </p:nvPicPr>
            <p:blipFill rotWithShape="1">
              <a:blip r:embed="rId6"/>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51" name="Rectangle 21">
                <a:extLst>
                  <a:ext uri="{FF2B5EF4-FFF2-40B4-BE49-F238E27FC236}">
                    <a16:creationId xmlns:a16="http://schemas.microsoft.com/office/drawing/2014/main" id="{E0BE5EA9-2EC0-41E5-94B1-CCD0865E7CD2}"/>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grpSp>
        <p:nvGrpSpPr>
          <p:cNvPr id="67" name="Group 66">
            <a:extLst>
              <a:ext uri="{FF2B5EF4-FFF2-40B4-BE49-F238E27FC236}">
                <a16:creationId xmlns:a16="http://schemas.microsoft.com/office/drawing/2014/main" id="{11063C49-848F-4707-AE96-6BAEAB11EB0D}"/>
              </a:ext>
            </a:extLst>
          </p:cNvPr>
          <p:cNvGrpSpPr/>
          <p:nvPr userDrawn="1"/>
        </p:nvGrpSpPr>
        <p:grpSpPr>
          <a:xfrm>
            <a:off x="-2463800" y="0"/>
            <a:ext cx="2329217" cy="3010976"/>
            <a:chOff x="-2463800" y="0"/>
            <a:chExt cx="2329217" cy="3010976"/>
          </a:xfrm>
        </p:grpSpPr>
        <p:sp>
          <p:nvSpPr>
            <p:cNvPr id="68" name="Rectangle 106">
              <a:extLst>
                <a:ext uri="{FF2B5EF4-FFF2-40B4-BE49-F238E27FC236}">
                  <a16:creationId xmlns:a16="http://schemas.microsoft.com/office/drawing/2014/main" id="{139C9112-372D-4BF6-B173-4F4940156A62}"/>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69" name="Group 68">
              <a:extLst>
                <a:ext uri="{FF2B5EF4-FFF2-40B4-BE49-F238E27FC236}">
                  <a16:creationId xmlns:a16="http://schemas.microsoft.com/office/drawing/2014/main" id="{5FD67B2B-F547-4E74-B6B2-64F8CDA8FAC1}"/>
                </a:ext>
              </a:extLst>
            </p:cNvPr>
            <p:cNvGrpSpPr/>
            <p:nvPr userDrawn="1"/>
          </p:nvGrpSpPr>
          <p:grpSpPr>
            <a:xfrm>
              <a:off x="-2318863" y="1175951"/>
              <a:ext cx="1847751" cy="535742"/>
              <a:chOff x="-2108199" y="2679700"/>
              <a:chExt cx="2091530" cy="606424"/>
            </a:xfrm>
          </p:grpSpPr>
          <p:grpSp>
            <p:nvGrpSpPr>
              <p:cNvPr id="70" name="Group 69">
                <a:extLst>
                  <a:ext uri="{FF2B5EF4-FFF2-40B4-BE49-F238E27FC236}">
                    <a16:creationId xmlns:a16="http://schemas.microsoft.com/office/drawing/2014/main" id="{FE72A65B-6249-458D-9E66-69B3EE47CF75}"/>
                  </a:ext>
                </a:extLst>
              </p:cNvPr>
              <p:cNvGrpSpPr/>
              <p:nvPr userDrawn="1"/>
            </p:nvGrpSpPr>
            <p:grpSpPr>
              <a:xfrm>
                <a:off x="-2108199" y="2679700"/>
                <a:ext cx="2091530" cy="606424"/>
                <a:chOff x="-2108199" y="2679700"/>
                <a:chExt cx="2091530" cy="606424"/>
              </a:xfrm>
            </p:grpSpPr>
            <p:pic>
              <p:nvPicPr>
                <p:cNvPr id="72" name="Picture 71">
                  <a:extLst>
                    <a:ext uri="{FF2B5EF4-FFF2-40B4-BE49-F238E27FC236}">
                      <a16:creationId xmlns:a16="http://schemas.microsoft.com/office/drawing/2014/main" id="{2838E5F2-0CA3-42AE-955A-03C45CBD9287}"/>
                    </a:ext>
                  </a:extLst>
                </p:cNvPr>
                <p:cNvPicPr>
                  <a:picLocks noChangeAspect="1"/>
                </p:cNvPicPr>
                <p:nvPr userDrawn="1"/>
              </p:nvPicPr>
              <p:blipFill rotWithShape="1">
                <a:blip r:embed="rId7"/>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73" name="Rectangle 21">
                  <a:extLst>
                    <a:ext uri="{FF2B5EF4-FFF2-40B4-BE49-F238E27FC236}">
                      <a16:creationId xmlns:a16="http://schemas.microsoft.com/office/drawing/2014/main" id="{37456CC7-5BC9-43F4-B6E2-668E84283BC7}"/>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71" name="Graphic 19" descr="Close with solid fill">
                <a:extLst>
                  <a:ext uri="{FF2B5EF4-FFF2-40B4-BE49-F238E27FC236}">
                    <a16:creationId xmlns:a16="http://schemas.microsoft.com/office/drawing/2014/main" id="{6F06E9C8-3B84-40F0-BD67-02727E85177D}"/>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368455302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Inhoud met afbeelding groo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E8B08A7-7635-430D-9C22-7D9B8213D1BB}"/>
              </a:ext>
            </a:extLst>
          </p:cNvPr>
          <p:cNvSpPr>
            <a:spLocks noGrp="1"/>
          </p:cNvSpPr>
          <p:nvPr>
            <p:ph type="pic" sz="quarter" idx="12" hasCustomPrompt="1"/>
          </p:nvPr>
        </p:nvSpPr>
        <p:spPr>
          <a:xfrm>
            <a:off x="6242052" y="0"/>
            <a:ext cx="5949948" cy="5504973"/>
          </a:xfrm>
          <a:custGeom>
            <a:avLst/>
            <a:gdLst>
              <a:gd name="connsiteX0" fmla="*/ 0 w 5949948"/>
              <a:gd name="connsiteY0" fmla="*/ 0 h 5504973"/>
              <a:gd name="connsiteX1" fmla="*/ 5949948 w 5949948"/>
              <a:gd name="connsiteY1" fmla="*/ 0 h 5504973"/>
              <a:gd name="connsiteX2" fmla="*/ 5949948 w 5949948"/>
              <a:gd name="connsiteY2" fmla="*/ 5504973 h 5504973"/>
              <a:gd name="connsiteX3" fmla="*/ 610251 w 5949948"/>
              <a:gd name="connsiteY3" fmla="*/ 5504973 h 5504973"/>
              <a:gd name="connsiteX4" fmla="*/ 0 w 5949948"/>
              <a:gd name="connsiteY4" fmla="*/ 4894722 h 5504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9948" h="5504973">
                <a:moveTo>
                  <a:pt x="0" y="0"/>
                </a:moveTo>
                <a:lnTo>
                  <a:pt x="5949948" y="0"/>
                </a:lnTo>
                <a:lnTo>
                  <a:pt x="5949948" y="5504973"/>
                </a:lnTo>
                <a:lnTo>
                  <a:pt x="610251" y="5504973"/>
                </a:lnTo>
                <a:cubicBezTo>
                  <a:pt x="273342" y="5504973"/>
                  <a:pt x="0" y="5231632"/>
                  <a:pt x="0" y="4894722"/>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5330825" cy="659242"/>
          </a:xfrm>
        </p:spPr>
        <p:txBody>
          <a:bodyPr>
            <a:noAutofit/>
          </a:bodyPr>
          <a:lstStyle>
            <a:lvl1pPr>
              <a:defRPr/>
            </a:lvl1pPr>
          </a:lstStyle>
          <a:p>
            <a:r>
              <a:rPr lang="en-US" noProof="0" dirty="0"/>
              <a:t>Click to add title</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6881813" y="5656891"/>
            <a:ext cx="4713287"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5" indent="-180975">
              <a:lnSpc>
                <a:spcPts val="1900"/>
              </a:lnSpc>
              <a:spcBef>
                <a:spcPts val="0"/>
              </a:spcBef>
              <a:buNone/>
              <a:defRPr sz="1600"/>
            </a:lvl3pPr>
            <a:lvl4pPr marL="180975" indent="-180975">
              <a:lnSpc>
                <a:spcPts val="1900"/>
              </a:lnSpc>
              <a:spcBef>
                <a:spcPts val="0"/>
              </a:spcBef>
              <a:defRPr sz="1600"/>
            </a:lvl4pPr>
            <a:lvl5pPr>
              <a:lnSpc>
                <a:spcPts val="1500"/>
              </a:lnSpc>
              <a:defRPr sz="1600"/>
            </a:lvl5pPr>
          </a:lstStyle>
          <a:p>
            <a:pPr lvl="0"/>
            <a:r>
              <a:rPr lang="en-US" noProof="0" dirty="0"/>
              <a:t>Click to add caption</a:t>
            </a:r>
          </a:p>
        </p:txBody>
      </p:sp>
      <p:sp>
        <p:nvSpPr>
          <p:cNvPr id="11" name="Text Placeholder 12">
            <a:extLst>
              <a:ext uri="{FF2B5EF4-FFF2-40B4-BE49-F238E27FC236}">
                <a16:creationId xmlns:a16="http://schemas.microsoft.com/office/drawing/2014/main" id="{646F98F3-FA89-44C8-97FA-51E866C04314}"/>
              </a:ext>
            </a:extLst>
          </p:cNvPr>
          <p:cNvSpPr>
            <a:spLocks noGrp="1"/>
          </p:cNvSpPr>
          <p:nvPr>
            <p:ph type="body" sz="quarter" idx="10" hasCustomPrompt="1"/>
          </p:nvPr>
        </p:nvSpPr>
        <p:spPr>
          <a:xfrm>
            <a:off x="61912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5" name="Slide Number Placeholder 4">
            <a:extLst>
              <a:ext uri="{FF2B5EF4-FFF2-40B4-BE49-F238E27FC236}">
                <a16:creationId xmlns:a16="http://schemas.microsoft.com/office/drawing/2014/main" id="{4F10E8FA-A150-4B0B-8D46-B1DF1CB43E39}"/>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44" name="Rectangle 106">
            <a:extLst>
              <a:ext uri="{FF2B5EF4-FFF2-40B4-BE49-F238E27FC236}">
                <a16:creationId xmlns:a16="http://schemas.microsoft.com/office/drawing/2014/main" id="{8271D2E9-5503-4A3A-B02A-2DDF6D7E7F5A}"/>
              </a:ext>
            </a:extLst>
          </p:cNvPr>
          <p:cNvSpPr>
            <a:spLocks noChangeArrowheads="1"/>
          </p:cNvSpPr>
          <p:nvPr userDrawn="1"/>
        </p:nvSpPr>
        <p:spPr bwMode="gray">
          <a:xfrm>
            <a:off x="-2463800" y="3277762"/>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rgbClr val="004285"/>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rgbClr val="004285"/>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‘Insert’ and the image will be placed</a:t>
            </a:r>
          </a:p>
        </p:txBody>
      </p:sp>
      <p:grpSp>
        <p:nvGrpSpPr>
          <p:cNvPr id="45" name="Group 44">
            <a:extLst>
              <a:ext uri="{FF2B5EF4-FFF2-40B4-BE49-F238E27FC236}">
                <a16:creationId xmlns:a16="http://schemas.microsoft.com/office/drawing/2014/main" id="{7347719C-29DE-4FE2-AA25-3323B61F096C}"/>
              </a:ext>
            </a:extLst>
          </p:cNvPr>
          <p:cNvGrpSpPr/>
          <p:nvPr userDrawn="1"/>
        </p:nvGrpSpPr>
        <p:grpSpPr>
          <a:xfrm>
            <a:off x="12326583" y="1"/>
            <a:ext cx="2329217" cy="5577839"/>
            <a:chOff x="12326583" y="1"/>
            <a:chExt cx="2329217" cy="5577839"/>
          </a:xfrm>
        </p:grpSpPr>
        <p:sp>
          <p:nvSpPr>
            <p:cNvPr id="46" name="Rectangle 106">
              <a:extLst>
                <a:ext uri="{FF2B5EF4-FFF2-40B4-BE49-F238E27FC236}">
                  <a16:creationId xmlns:a16="http://schemas.microsoft.com/office/drawing/2014/main" id="{D66E275E-50DB-40E3-989A-1BBE0864EC96}"/>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47" name="Groep 75">
              <a:extLst>
                <a:ext uri="{FF2B5EF4-FFF2-40B4-BE49-F238E27FC236}">
                  <a16:creationId xmlns:a16="http://schemas.microsoft.com/office/drawing/2014/main" id="{D7B3AD86-0B07-4D49-A312-5442E7A0B42F}"/>
                </a:ext>
              </a:extLst>
            </p:cNvPr>
            <p:cNvGrpSpPr>
              <a:grpSpLocks noChangeAspect="1"/>
            </p:cNvGrpSpPr>
            <p:nvPr userDrawn="1"/>
          </p:nvGrpSpPr>
          <p:grpSpPr>
            <a:xfrm>
              <a:off x="12616299" y="4610804"/>
              <a:ext cx="1766851" cy="793244"/>
              <a:chOff x="2766083" y="6357983"/>
              <a:chExt cx="1485890" cy="667104"/>
            </a:xfrm>
          </p:grpSpPr>
          <p:pic>
            <p:nvPicPr>
              <p:cNvPr id="52" name="Picture 15">
                <a:extLst>
                  <a:ext uri="{FF2B5EF4-FFF2-40B4-BE49-F238E27FC236}">
                    <a16:creationId xmlns:a16="http://schemas.microsoft.com/office/drawing/2014/main" id="{2A6BFE16-8FB7-495A-8DBF-B05F5BF63E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3" name="Picture 18">
                <a:extLst>
                  <a:ext uri="{FF2B5EF4-FFF2-40B4-BE49-F238E27FC236}">
                    <a16:creationId xmlns:a16="http://schemas.microsoft.com/office/drawing/2014/main" id="{284D36B9-2BC2-4F87-814F-8A8F86FDD2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4" name="Picture 19">
                <a:extLst>
                  <a:ext uri="{FF2B5EF4-FFF2-40B4-BE49-F238E27FC236}">
                    <a16:creationId xmlns:a16="http://schemas.microsoft.com/office/drawing/2014/main" id="{ABD47640-69DD-4FD4-90BA-4300992CAD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5" name="Straight Arrow Connector 23">
                <a:extLst>
                  <a:ext uri="{FF2B5EF4-FFF2-40B4-BE49-F238E27FC236}">
                    <a16:creationId xmlns:a16="http://schemas.microsoft.com/office/drawing/2014/main" id="{873A4E40-F8F9-42D2-A608-60802CE48A17}"/>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Connector 24">
                <a:extLst>
                  <a:ext uri="{FF2B5EF4-FFF2-40B4-BE49-F238E27FC236}">
                    <a16:creationId xmlns:a16="http://schemas.microsoft.com/office/drawing/2014/main" id="{AC7F216F-7E6F-48DD-85E3-8A34133050B0}"/>
                  </a:ext>
                </a:extLst>
              </p:cNvPr>
              <p:cNvCxnSpPr>
                <a:stCxn id="52" idx="0"/>
                <a:endCxn id="52"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26">
                <a:extLst>
                  <a:ext uri="{FF2B5EF4-FFF2-40B4-BE49-F238E27FC236}">
                    <a16:creationId xmlns:a16="http://schemas.microsoft.com/office/drawing/2014/main" id="{12C4C255-BA91-4FEF-BABD-28CC0BAF8CA7}"/>
                  </a:ext>
                </a:extLst>
              </p:cNvPr>
              <p:cNvCxnSpPr>
                <a:stCxn id="52" idx="3"/>
                <a:endCxn id="52"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Straight Arrow Connector 27">
                <a:extLst>
                  <a:ext uri="{FF2B5EF4-FFF2-40B4-BE49-F238E27FC236}">
                    <a16:creationId xmlns:a16="http://schemas.microsoft.com/office/drawing/2014/main" id="{C85166BA-3AEE-4269-8053-B689B583EC74}"/>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Oval 28">
                <a:extLst>
                  <a:ext uri="{FF2B5EF4-FFF2-40B4-BE49-F238E27FC236}">
                    <a16:creationId xmlns:a16="http://schemas.microsoft.com/office/drawing/2014/main" id="{EA2A2CCF-0086-462B-870E-6DB320BD68CB}"/>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48" name="Afbeelding 77">
              <a:extLst>
                <a:ext uri="{FF2B5EF4-FFF2-40B4-BE49-F238E27FC236}">
                  <a16:creationId xmlns:a16="http://schemas.microsoft.com/office/drawing/2014/main" id="{CE9068D8-9C8C-4D2B-9614-58B50CE4EBF6}"/>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9" name="Group 48">
              <a:extLst>
                <a:ext uri="{FF2B5EF4-FFF2-40B4-BE49-F238E27FC236}">
                  <a16:creationId xmlns:a16="http://schemas.microsoft.com/office/drawing/2014/main" id="{CA1643B1-1839-45D0-9188-6FE2A3107256}"/>
                </a:ext>
              </a:extLst>
            </p:cNvPr>
            <p:cNvGrpSpPr>
              <a:grpSpLocks noChangeAspect="1"/>
            </p:cNvGrpSpPr>
            <p:nvPr userDrawn="1"/>
          </p:nvGrpSpPr>
          <p:grpSpPr>
            <a:xfrm>
              <a:off x="12610022" y="1108316"/>
              <a:ext cx="339817" cy="579600"/>
              <a:chOff x="13120767" y="944180"/>
              <a:chExt cx="338852" cy="577954"/>
            </a:xfrm>
          </p:grpSpPr>
          <p:pic>
            <p:nvPicPr>
              <p:cNvPr id="50" name="Picture 49">
                <a:extLst>
                  <a:ext uri="{FF2B5EF4-FFF2-40B4-BE49-F238E27FC236}">
                    <a16:creationId xmlns:a16="http://schemas.microsoft.com/office/drawing/2014/main" id="{8D2224C2-55AA-432B-9C66-A9FB2E9018F0}"/>
                  </a:ext>
                </a:extLst>
              </p:cNvPr>
              <p:cNvPicPr>
                <a:picLocks noChangeAspect="1"/>
              </p:cNvPicPr>
              <p:nvPr userDrawn="1"/>
            </p:nvPicPr>
            <p:blipFill rotWithShape="1">
              <a:blip r:embed="rId6"/>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51" name="Rectangle 21">
                <a:extLst>
                  <a:ext uri="{FF2B5EF4-FFF2-40B4-BE49-F238E27FC236}">
                    <a16:creationId xmlns:a16="http://schemas.microsoft.com/office/drawing/2014/main" id="{13B7AABD-B194-4639-BECC-94F08A2B4B4F}"/>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grpSp>
        <p:nvGrpSpPr>
          <p:cNvPr id="64" name="Group 63">
            <a:extLst>
              <a:ext uri="{FF2B5EF4-FFF2-40B4-BE49-F238E27FC236}">
                <a16:creationId xmlns:a16="http://schemas.microsoft.com/office/drawing/2014/main" id="{FDE7D56F-8A7B-4390-BD53-805728B1BA86}"/>
              </a:ext>
            </a:extLst>
          </p:cNvPr>
          <p:cNvGrpSpPr/>
          <p:nvPr userDrawn="1"/>
        </p:nvGrpSpPr>
        <p:grpSpPr>
          <a:xfrm>
            <a:off x="-2463800" y="0"/>
            <a:ext cx="2329217" cy="3010976"/>
            <a:chOff x="-2463800" y="0"/>
            <a:chExt cx="2329217" cy="3010976"/>
          </a:xfrm>
        </p:grpSpPr>
        <p:sp>
          <p:nvSpPr>
            <p:cNvPr id="65" name="Rectangle 106">
              <a:extLst>
                <a:ext uri="{FF2B5EF4-FFF2-40B4-BE49-F238E27FC236}">
                  <a16:creationId xmlns:a16="http://schemas.microsoft.com/office/drawing/2014/main" id="{8BB6CB87-8AD6-4A7B-98AE-12DB703914F8}"/>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66" name="Group 65">
              <a:extLst>
                <a:ext uri="{FF2B5EF4-FFF2-40B4-BE49-F238E27FC236}">
                  <a16:creationId xmlns:a16="http://schemas.microsoft.com/office/drawing/2014/main" id="{67045DBE-933B-4ACC-BD3A-804D41D15111}"/>
                </a:ext>
              </a:extLst>
            </p:cNvPr>
            <p:cNvGrpSpPr/>
            <p:nvPr userDrawn="1"/>
          </p:nvGrpSpPr>
          <p:grpSpPr>
            <a:xfrm>
              <a:off x="-2318863" y="1175951"/>
              <a:ext cx="1847751" cy="535742"/>
              <a:chOff x="-2108199" y="2679700"/>
              <a:chExt cx="2091530" cy="606424"/>
            </a:xfrm>
          </p:grpSpPr>
          <p:grpSp>
            <p:nvGrpSpPr>
              <p:cNvPr id="67" name="Group 66">
                <a:extLst>
                  <a:ext uri="{FF2B5EF4-FFF2-40B4-BE49-F238E27FC236}">
                    <a16:creationId xmlns:a16="http://schemas.microsoft.com/office/drawing/2014/main" id="{8E1D7437-C491-407A-951C-652314F251F5}"/>
                  </a:ext>
                </a:extLst>
              </p:cNvPr>
              <p:cNvGrpSpPr/>
              <p:nvPr userDrawn="1"/>
            </p:nvGrpSpPr>
            <p:grpSpPr>
              <a:xfrm>
                <a:off x="-2108199" y="2679700"/>
                <a:ext cx="2091530" cy="606424"/>
                <a:chOff x="-2108199" y="2679700"/>
                <a:chExt cx="2091530" cy="606424"/>
              </a:xfrm>
            </p:grpSpPr>
            <p:pic>
              <p:nvPicPr>
                <p:cNvPr id="69" name="Picture 68">
                  <a:extLst>
                    <a:ext uri="{FF2B5EF4-FFF2-40B4-BE49-F238E27FC236}">
                      <a16:creationId xmlns:a16="http://schemas.microsoft.com/office/drawing/2014/main" id="{36B04393-6571-46FD-8065-5005B6526FC3}"/>
                    </a:ext>
                  </a:extLst>
                </p:cNvPr>
                <p:cNvPicPr>
                  <a:picLocks noChangeAspect="1"/>
                </p:cNvPicPr>
                <p:nvPr userDrawn="1"/>
              </p:nvPicPr>
              <p:blipFill rotWithShape="1">
                <a:blip r:embed="rId7"/>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74" name="Rectangle 21">
                  <a:extLst>
                    <a:ext uri="{FF2B5EF4-FFF2-40B4-BE49-F238E27FC236}">
                      <a16:creationId xmlns:a16="http://schemas.microsoft.com/office/drawing/2014/main" id="{B08C8F42-B066-4EE8-8601-62CF23325852}"/>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68" name="Graphic 19" descr="Close with solid fill">
                <a:extLst>
                  <a:ext uri="{FF2B5EF4-FFF2-40B4-BE49-F238E27FC236}">
                    <a16:creationId xmlns:a16="http://schemas.microsoft.com/office/drawing/2014/main" id="{1D1E3DC9-C3F1-41C8-AEB7-E906DD4B2A89}"/>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92683359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Afbeelding paginagroo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E564127E-D772-4F30-A6F2-266E8FA2E9DD}"/>
              </a:ext>
            </a:extLst>
          </p:cNvPr>
          <p:cNvSpPr>
            <a:spLocks noGrp="1"/>
          </p:cNvSpPr>
          <p:nvPr>
            <p:ph type="pic" sz="quarter" idx="12" hasCustomPrompt="1"/>
          </p:nvPr>
        </p:nvSpPr>
        <p:spPr>
          <a:xfrm>
            <a:off x="603196" y="1"/>
            <a:ext cx="11588804" cy="5397889"/>
          </a:xfrm>
          <a:custGeom>
            <a:avLst/>
            <a:gdLst>
              <a:gd name="connsiteX0" fmla="*/ 0 w 11588804"/>
              <a:gd name="connsiteY0" fmla="*/ 0 h 5397889"/>
              <a:gd name="connsiteX1" fmla="*/ 11588804 w 11588804"/>
              <a:gd name="connsiteY1" fmla="*/ 0 h 5397889"/>
              <a:gd name="connsiteX2" fmla="*/ 11588804 w 11588804"/>
              <a:gd name="connsiteY2" fmla="*/ 5397889 h 5397889"/>
              <a:gd name="connsiteX3" fmla="*/ 609937 w 11588804"/>
              <a:gd name="connsiteY3" fmla="*/ 5397889 h 5397889"/>
              <a:gd name="connsiteX4" fmla="*/ 0 w 11588804"/>
              <a:gd name="connsiteY4" fmla="*/ 4787952 h 5397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8804" h="5397889">
                <a:moveTo>
                  <a:pt x="0" y="0"/>
                </a:moveTo>
                <a:lnTo>
                  <a:pt x="11588804" y="0"/>
                </a:lnTo>
                <a:lnTo>
                  <a:pt x="11588804" y="5397889"/>
                </a:lnTo>
                <a:lnTo>
                  <a:pt x="609937" y="5397889"/>
                </a:lnTo>
                <a:cubicBezTo>
                  <a:pt x="273201" y="5397889"/>
                  <a:pt x="0" y="5124688"/>
                  <a:pt x="0" y="4787952"/>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1190625" y="5533251"/>
            <a:ext cx="10404476"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5" indent="-180975">
              <a:lnSpc>
                <a:spcPts val="1900"/>
              </a:lnSpc>
              <a:spcBef>
                <a:spcPts val="0"/>
              </a:spcBef>
              <a:buNone/>
              <a:defRPr sz="1600"/>
            </a:lvl3pPr>
            <a:lvl4pPr marL="180975" indent="-180975">
              <a:lnSpc>
                <a:spcPts val="1900"/>
              </a:lnSpc>
              <a:spcBef>
                <a:spcPts val="0"/>
              </a:spcBef>
              <a:defRPr sz="1600"/>
            </a:lvl4pPr>
            <a:lvl5pPr>
              <a:lnSpc>
                <a:spcPts val="1500"/>
              </a:lnSpc>
              <a:defRPr sz="1600"/>
            </a:lvl5pPr>
          </a:lstStyle>
          <a:p>
            <a:pPr lvl="0"/>
            <a:r>
              <a:rPr lang="en-US" noProof="0" dirty="0"/>
              <a:t>Click to add caption</a:t>
            </a:r>
          </a:p>
        </p:txBody>
      </p:sp>
      <p:sp>
        <p:nvSpPr>
          <p:cNvPr id="4" name="Slide Number Placeholder 3">
            <a:extLst>
              <a:ext uri="{FF2B5EF4-FFF2-40B4-BE49-F238E27FC236}">
                <a16:creationId xmlns:a16="http://schemas.microsoft.com/office/drawing/2014/main" id="{A0D78B53-F86F-4949-A248-2228F7AB6F5C}"/>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23" name="Group 22">
            <a:extLst>
              <a:ext uri="{FF2B5EF4-FFF2-40B4-BE49-F238E27FC236}">
                <a16:creationId xmlns:a16="http://schemas.microsoft.com/office/drawing/2014/main" id="{4EE9C3EA-FF1F-43AB-AFD3-BA0CDF724589}"/>
              </a:ext>
            </a:extLst>
          </p:cNvPr>
          <p:cNvGrpSpPr/>
          <p:nvPr userDrawn="1"/>
        </p:nvGrpSpPr>
        <p:grpSpPr>
          <a:xfrm>
            <a:off x="12326583" y="1"/>
            <a:ext cx="2329217" cy="5577839"/>
            <a:chOff x="12326583" y="1"/>
            <a:chExt cx="2329217" cy="5577839"/>
          </a:xfrm>
        </p:grpSpPr>
        <p:sp>
          <p:nvSpPr>
            <p:cNvPr id="24" name="Rectangle 106">
              <a:extLst>
                <a:ext uri="{FF2B5EF4-FFF2-40B4-BE49-F238E27FC236}">
                  <a16:creationId xmlns:a16="http://schemas.microsoft.com/office/drawing/2014/main" id="{FBA92C13-8E5C-4851-9714-75E1C700C288}"/>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25" name="Groep 75">
              <a:extLst>
                <a:ext uri="{FF2B5EF4-FFF2-40B4-BE49-F238E27FC236}">
                  <a16:creationId xmlns:a16="http://schemas.microsoft.com/office/drawing/2014/main" id="{8290358A-43B0-47B5-B597-6CA53517F81B}"/>
                </a:ext>
              </a:extLst>
            </p:cNvPr>
            <p:cNvGrpSpPr>
              <a:grpSpLocks noChangeAspect="1"/>
            </p:cNvGrpSpPr>
            <p:nvPr userDrawn="1"/>
          </p:nvGrpSpPr>
          <p:grpSpPr>
            <a:xfrm>
              <a:off x="12616299" y="4610804"/>
              <a:ext cx="1766851" cy="793244"/>
              <a:chOff x="2766083" y="6357983"/>
              <a:chExt cx="1485890" cy="667104"/>
            </a:xfrm>
          </p:grpSpPr>
          <p:pic>
            <p:nvPicPr>
              <p:cNvPr id="30" name="Picture 15">
                <a:extLst>
                  <a:ext uri="{FF2B5EF4-FFF2-40B4-BE49-F238E27FC236}">
                    <a16:creationId xmlns:a16="http://schemas.microsoft.com/office/drawing/2014/main" id="{25C8DDF7-2F02-49E4-B073-B8F456F985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31" name="Picture 18">
                <a:extLst>
                  <a:ext uri="{FF2B5EF4-FFF2-40B4-BE49-F238E27FC236}">
                    <a16:creationId xmlns:a16="http://schemas.microsoft.com/office/drawing/2014/main" id="{083FF0C3-60DD-444D-A9A9-D71D3D1147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32" name="Picture 19">
                <a:extLst>
                  <a:ext uri="{FF2B5EF4-FFF2-40B4-BE49-F238E27FC236}">
                    <a16:creationId xmlns:a16="http://schemas.microsoft.com/office/drawing/2014/main" id="{6F5F6795-99BE-4B58-AD86-0A9C667BC0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33" name="Straight Arrow Connector 23">
                <a:extLst>
                  <a:ext uri="{FF2B5EF4-FFF2-40B4-BE49-F238E27FC236}">
                    <a16:creationId xmlns:a16="http://schemas.microsoft.com/office/drawing/2014/main" id="{A6F23C14-AC1F-4EAD-9E9C-6FFCB8B99791}"/>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24">
                <a:extLst>
                  <a:ext uri="{FF2B5EF4-FFF2-40B4-BE49-F238E27FC236}">
                    <a16:creationId xmlns:a16="http://schemas.microsoft.com/office/drawing/2014/main" id="{DE27C4C6-44DE-4DF5-B81D-4FE6AC9F5A6D}"/>
                  </a:ext>
                </a:extLst>
              </p:cNvPr>
              <p:cNvCxnSpPr>
                <a:stCxn id="30" idx="0"/>
                <a:endCxn id="30"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26">
                <a:extLst>
                  <a:ext uri="{FF2B5EF4-FFF2-40B4-BE49-F238E27FC236}">
                    <a16:creationId xmlns:a16="http://schemas.microsoft.com/office/drawing/2014/main" id="{5CCDF70F-14C6-4447-B50D-7B6E48CD1096}"/>
                  </a:ext>
                </a:extLst>
              </p:cNvPr>
              <p:cNvCxnSpPr>
                <a:stCxn id="30" idx="3"/>
                <a:endCxn id="30"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Arrow Connector 27">
                <a:extLst>
                  <a:ext uri="{FF2B5EF4-FFF2-40B4-BE49-F238E27FC236}">
                    <a16:creationId xmlns:a16="http://schemas.microsoft.com/office/drawing/2014/main" id="{12695D69-1514-41F1-9C5D-F2ABDDCFB053}"/>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Oval 28">
                <a:extLst>
                  <a:ext uri="{FF2B5EF4-FFF2-40B4-BE49-F238E27FC236}">
                    <a16:creationId xmlns:a16="http://schemas.microsoft.com/office/drawing/2014/main" id="{3510FE3E-9A36-4AAD-9949-92E4EF9695D0}"/>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26" name="Afbeelding 77">
              <a:extLst>
                <a:ext uri="{FF2B5EF4-FFF2-40B4-BE49-F238E27FC236}">
                  <a16:creationId xmlns:a16="http://schemas.microsoft.com/office/drawing/2014/main" id="{D29BAB33-C333-4754-957D-7D00313EFDF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27" name="Group 26">
              <a:extLst>
                <a:ext uri="{FF2B5EF4-FFF2-40B4-BE49-F238E27FC236}">
                  <a16:creationId xmlns:a16="http://schemas.microsoft.com/office/drawing/2014/main" id="{D6FACCED-FC75-4802-A955-5787B3F84272}"/>
                </a:ext>
              </a:extLst>
            </p:cNvPr>
            <p:cNvGrpSpPr>
              <a:grpSpLocks noChangeAspect="1"/>
            </p:cNvGrpSpPr>
            <p:nvPr userDrawn="1"/>
          </p:nvGrpSpPr>
          <p:grpSpPr>
            <a:xfrm>
              <a:off x="12610022" y="1108316"/>
              <a:ext cx="339817" cy="579600"/>
              <a:chOff x="13120767" y="944180"/>
              <a:chExt cx="338852" cy="577954"/>
            </a:xfrm>
          </p:grpSpPr>
          <p:pic>
            <p:nvPicPr>
              <p:cNvPr id="28" name="Picture 27">
                <a:extLst>
                  <a:ext uri="{FF2B5EF4-FFF2-40B4-BE49-F238E27FC236}">
                    <a16:creationId xmlns:a16="http://schemas.microsoft.com/office/drawing/2014/main" id="{7775F534-B8C6-47C4-89B0-375BAC9D3A42}"/>
                  </a:ext>
                </a:extLst>
              </p:cNvPr>
              <p:cNvPicPr>
                <a:picLocks noChangeAspect="1"/>
              </p:cNvPicPr>
              <p:nvPr userDrawn="1"/>
            </p:nvPicPr>
            <p:blipFill rotWithShape="1">
              <a:blip r:embed="rId6"/>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29" name="Rectangle 21">
                <a:extLst>
                  <a:ext uri="{FF2B5EF4-FFF2-40B4-BE49-F238E27FC236}">
                    <a16:creationId xmlns:a16="http://schemas.microsoft.com/office/drawing/2014/main" id="{DA29A168-EAEC-42A5-928D-F02F78DEDD6C}"/>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sp>
        <p:nvSpPr>
          <p:cNvPr id="59" name="Rectangle 106">
            <a:extLst>
              <a:ext uri="{FF2B5EF4-FFF2-40B4-BE49-F238E27FC236}">
                <a16:creationId xmlns:a16="http://schemas.microsoft.com/office/drawing/2014/main" id="{02C72189-F9CE-4D40-9648-043DEC5CF89C}"/>
              </a:ext>
            </a:extLst>
          </p:cNvPr>
          <p:cNvSpPr>
            <a:spLocks noChangeArrowheads="1"/>
          </p:cNvSpPr>
          <p:nvPr userDrawn="1"/>
        </p:nvSpPr>
        <p:spPr bwMode="gray">
          <a:xfrm>
            <a:off x="-2463800"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rgbClr val="004285"/>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rgbClr val="004285"/>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‘Insert’ and the image will be placed</a:t>
            </a:r>
          </a:p>
        </p:txBody>
      </p:sp>
    </p:spTree>
    <p:extLst>
      <p:ext uri="{BB962C8B-B14F-4D97-AF65-F5344CB8AC3E}">
        <p14:creationId xmlns:p14="http://schemas.microsoft.com/office/powerpoint/2010/main" val="373740993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Hoofdstuk dia met achtergrondafbeelding">
    <p:spTree>
      <p:nvGrpSpPr>
        <p:cNvPr id="1" name=""/>
        <p:cNvGrpSpPr/>
        <p:nvPr/>
      </p:nvGrpSpPr>
      <p:grpSpPr>
        <a:xfrm>
          <a:off x="0" y="0"/>
          <a:ext cx="0" cy="0"/>
          <a:chOff x="0" y="0"/>
          <a:chExt cx="0" cy="0"/>
        </a:xfrm>
      </p:grpSpPr>
      <p:sp>
        <p:nvSpPr>
          <p:cNvPr id="14" name="Rectangle 3">
            <a:extLst>
              <a:ext uri="{FF2B5EF4-FFF2-40B4-BE49-F238E27FC236}">
                <a16:creationId xmlns:a16="http://schemas.microsoft.com/office/drawing/2014/main" id="{A2303D10-7A22-4D77-961C-6FBC031E10FB}"/>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5" name="Graphic 4">
            <a:extLst>
              <a:ext uri="{FF2B5EF4-FFF2-40B4-BE49-F238E27FC236}">
                <a16:creationId xmlns:a16="http://schemas.microsoft.com/office/drawing/2014/main" id="{D131E5D0-3ED7-4EA0-A958-994E40B1573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F0430514-7007-4E07-B2B0-7886DCCC86FD}"/>
              </a:ext>
            </a:extLst>
          </p:cNvPr>
          <p:cNvSpPr>
            <a:spLocks noGrp="1"/>
          </p:cNvSpPr>
          <p:nvPr>
            <p:ph type="title" hasCustomPrompt="1"/>
          </p:nvPr>
        </p:nvSpPr>
        <p:spPr>
          <a:xfrm>
            <a:off x="1254125" y="2743007"/>
            <a:ext cx="7200000" cy="1123949"/>
          </a:xfrm>
        </p:spPr>
        <p:txBody>
          <a:bodyPr anchor="b" anchorCtr="0">
            <a:noAutofit/>
          </a:bodyPr>
          <a:lstStyle>
            <a:lvl1pPr>
              <a:lnSpc>
                <a:spcPct val="100000"/>
              </a:lnSpc>
              <a:defRPr sz="4000" spc="0" baseline="0">
                <a:solidFill>
                  <a:schemeClr val="bg1"/>
                </a:solidFill>
              </a:defRPr>
            </a:lvl1pPr>
          </a:lstStyle>
          <a:p>
            <a:r>
              <a:rPr lang="en-US" noProof="0" dirty="0"/>
              <a:t>Click to add title</a:t>
            </a:r>
          </a:p>
        </p:txBody>
      </p:sp>
      <p:sp>
        <p:nvSpPr>
          <p:cNvPr id="8" name="Rectangle 106">
            <a:extLst>
              <a:ext uri="{FF2B5EF4-FFF2-40B4-BE49-F238E27FC236}">
                <a16:creationId xmlns:a16="http://schemas.microsoft.com/office/drawing/2014/main" id="{6DB02F12-213B-4BC3-BF01-64E6DEA8948A}"/>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pic>
        <p:nvPicPr>
          <p:cNvPr id="10" name="Graphic 9">
            <a:extLst>
              <a:ext uri="{FF2B5EF4-FFF2-40B4-BE49-F238E27FC236}">
                <a16:creationId xmlns:a16="http://schemas.microsoft.com/office/drawing/2014/main" id="{ACB71256-6C89-431F-9EAB-D832AF67EF1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76264" y="6053515"/>
            <a:ext cx="1591200" cy="461517"/>
          </a:xfrm>
          <a:prstGeom prst="rect">
            <a:avLst/>
          </a:prstGeom>
        </p:spPr>
      </p:pic>
      <p:sp>
        <p:nvSpPr>
          <p:cNvPr id="2" name="Slide Number Placeholder 1">
            <a:extLst>
              <a:ext uri="{FF2B5EF4-FFF2-40B4-BE49-F238E27FC236}">
                <a16:creationId xmlns:a16="http://schemas.microsoft.com/office/drawing/2014/main" id="{9E25CC99-32E6-48EF-B160-205D6223D6B2}"/>
              </a:ext>
            </a:extLst>
          </p:cNvPr>
          <p:cNvSpPr>
            <a:spLocks noGrp="1"/>
          </p:cNvSpPr>
          <p:nvPr>
            <p:ph type="sldNum" sz="quarter" idx="10"/>
          </p:nvPr>
        </p:nvSpPr>
        <p:spPr/>
        <p:txBody>
          <a:bodyPr/>
          <a:lstStyle>
            <a:lvl1pPr>
              <a:defRPr>
                <a:solidFill>
                  <a:schemeClr val="bg1"/>
                </a:solidFill>
              </a:defRPr>
            </a:lvl1p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11253857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Hoofdstuk dia zonder achtergrondafbeelding">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C6A9B036-C851-464B-A4B4-FD651AEC886D}"/>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9" name="Graphic 8">
            <a:extLst>
              <a:ext uri="{FF2B5EF4-FFF2-40B4-BE49-F238E27FC236}">
                <a16:creationId xmlns:a16="http://schemas.microsoft.com/office/drawing/2014/main" id="{B131DF28-C529-4C87-8162-61740F882FB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1254125" y="2743007"/>
            <a:ext cx="7200000" cy="1123949"/>
          </a:xfrm>
        </p:spPr>
        <p:txBody>
          <a:bodyPr anchor="b" anchorCtr="0">
            <a:noAutofit/>
          </a:bodyPr>
          <a:lstStyle>
            <a:lvl1pPr>
              <a:lnSpc>
                <a:spcPct val="100000"/>
              </a:lnSpc>
              <a:defRPr sz="4000" spc="0" baseline="0">
                <a:solidFill>
                  <a:schemeClr val="tx2"/>
                </a:solidFill>
              </a:defRPr>
            </a:lvl1pPr>
          </a:lstStyle>
          <a:p>
            <a:r>
              <a:rPr lang="en-US" noProof="0" dirty="0"/>
              <a:t>Click to add title</a:t>
            </a:r>
          </a:p>
        </p:txBody>
      </p:sp>
      <p:sp>
        <p:nvSpPr>
          <p:cNvPr id="5" name="Rectangle 106">
            <a:extLst>
              <a:ext uri="{FF2B5EF4-FFF2-40B4-BE49-F238E27FC236}">
                <a16:creationId xmlns:a16="http://schemas.microsoft.com/office/drawing/2014/main" id="{1FBA4FA0-818B-428B-91E4-7AAC8597B54C}"/>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pic>
        <p:nvPicPr>
          <p:cNvPr id="7" name="Graphic 6">
            <a:extLst>
              <a:ext uri="{FF2B5EF4-FFF2-40B4-BE49-F238E27FC236}">
                <a16:creationId xmlns:a16="http://schemas.microsoft.com/office/drawing/2014/main" id="{0FD8FFBA-5B97-4FC1-A177-F0E7FE4B0B1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76264" y="6053515"/>
            <a:ext cx="1591200" cy="461517"/>
          </a:xfrm>
          <a:prstGeom prst="rect">
            <a:avLst/>
          </a:prstGeom>
        </p:spPr>
      </p:pic>
      <p:sp>
        <p:nvSpPr>
          <p:cNvPr id="3" name="Slide Number Placeholder 2">
            <a:extLst>
              <a:ext uri="{FF2B5EF4-FFF2-40B4-BE49-F238E27FC236}">
                <a16:creationId xmlns:a16="http://schemas.microsoft.com/office/drawing/2014/main" id="{1E5A7128-E378-46DC-A7CA-6B5E436C53B1}"/>
              </a:ext>
            </a:extLst>
          </p:cNvPr>
          <p:cNvSpPr>
            <a:spLocks noGrp="1"/>
          </p:cNvSpPr>
          <p:nvPr>
            <p:ph type="sldNum" sz="quarter" idx="10"/>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2432198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Inhoud met afbeelding groo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E8B08A7-7635-430D-9C22-7D9B8213D1BB}"/>
              </a:ext>
            </a:extLst>
          </p:cNvPr>
          <p:cNvSpPr>
            <a:spLocks noGrp="1"/>
          </p:cNvSpPr>
          <p:nvPr>
            <p:ph type="pic" sz="quarter" idx="12" hasCustomPrompt="1"/>
          </p:nvPr>
        </p:nvSpPr>
        <p:spPr>
          <a:xfrm>
            <a:off x="6242052" y="0"/>
            <a:ext cx="5949948" cy="5504973"/>
          </a:xfrm>
          <a:custGeom>
            <a:avLst/>
            <a:gdLst>
              <a:gd name="connsiteX0" fmla="*/ 0 w 5949948"/>
              <a:gd name="connsiteY0" fmla="*/ 0 h 5504973"/>
              <a:gd name="connsiteX1" fmla="*/ 5949948 w 5949948"/>
              <a:gd name="connsiteY1" fmla="*/ 0 h 5504973"/>
              <a:gd name="connsiteX2" fmla="*/ 5949948 w 5949948"/>
              <a:gd name="connsiteY2" fmla="*/ 5504973 h 5504973"/>
              <a:gd name="connsiteX3" fmla="*/ 610251 w 5949948"/>
              <a:gd name="connsiteY3" fmla="*/ 5504973 h 5504973"/>
              <a:gd name="connsiteX4" fmla="*/ 0 w 5949948"/>
              <a:gd name="connsiteY4" fmla="*/ 4894722 h 5504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9948" h="5504973">
                <a:moveTo>
                  <a:pt x="0" y="0"/>
                </a:moveTo>
                <a:lnTo>
                  <a:pt x="5949948" y="0"/>
                </a:lnTo>
                <a:lnTo>
                  <a:pt x="5949948" y="5504973"/>
                </a:lnTo>
                <a:lnTo>
                  <a:pt x="610251" y="5504973"/>
                </a:lnTo>
                <a:cubicBezTo>
                  <a:pt x="273342" y="5504973"/>
                  <a:pt x="0" y="5231632"/>
                  <a:pt x="0" y="4894722"/>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5330825" cy="659242"/>
          </a:xfrm>
        </p:spPr>
        <p:txBody>
          <a:bodyPr>
            <a:noAutofit/>
          </a:bodyPr>
          <a:lstStyle>
            <a:lvl1pPr>
              <a:defRPr/>
            </a:lvl1pPr>
          </a:lstStyle>
          <a:p>
            <a:r>
              <a:rPr lang="en-US" noProof="0" dirty="0"/>
              <a:t>Click to add title</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6881813" y="5656891"/>
            <a:ext cx="4713287"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5" indent="-180975">
              <a:lnSpc>
                <a:spcPts val="1900"/>
              </a:lnSpc>
              <a:spcBef>
                <a:spcPts val="0"/>
              </a:spcBef>
              <a:buNone/>
              <a:defRPr sz="1600"/>
            </a:lvl3pPr>
            <a:lvl4pPr marL="180975" indent="-180975">
              <a:lnSpc>
                <a:spcPts val="1900"/>
              </a:lnSpc>
              <a:spcBef>
                <a:spcPts val="0"/>
              </a:spcBef>
              <a:defRPr sz="1600"/>
            </a:lvl4pPr>
            <a:lvl5pPr>
              <a:lnSpc>
                <a:spcPts val="1500"/>
              </a:lnSpc>
              <a:defRPr sz="1600"/>
            </a:lvl5pPr>
          </a:lstStyle>
          <a:p>
            <a:pPr lvl="0"/>
            <a:r>
              <a:rPr lang="en-US" noProof="0" dirty="0"/>
              <a:t>Click to add caption</a:t>
            </a:r>
          </a:p>
        </p:txBody>
      </p:sp>
      <p:sp>
        <p:nvSpPr>
          <p:cNvPr id="11" name="Text Placeholder 12">
            <a:extLst>
              <a:ext uri="{FF2B5EF4-FFF2-40B4-BE49-F238E27FC236}">
                <a16:creationId xmlns:a16="http://schemas.microsoft.com/office/drawing/2014/main" id="{646F98F3-FA89-44C8-97FA-51E866C04314}"/>
              </a:ext>
            </a:extLst>
          </p:cNvPr>
          <p:cNvSpPr>
            <a:spLocks noGrp="1"/>
          </p:cNvSpPr>
          <p:nvPr>
            <p:ph type="body" sz="quarter" idx="10" hasCustomPrompt="1"/>
          </p:nvPr>
        </p:nvSpPr>
        <p:spPr>
          <a:xfrm>
            <a:off x="61912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5" name="Slide Number Placeholder 4">
            <a:extLst>
              <a:ext uri="{FF2B5EF4-FFF2-40B4-BE49-F238E27FC236}">
                <a16:creationId xmlns:a16="http://schemas.microsoft.com/office/drawing/2014/main" id="{4F10E8FA-A150-4B0B-8D46-B1DF1CB43E39}"/>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44" name="Rectangle 106">
            <a:extLst>
              <a:ext uri="{FF2B5EF4-FFF2-40B4-BE49-F238E27FC236}">
                <a16:creationId xmlns:a16="http://schemas.microsoft.com/office/drawing/2014/main" id="{8271D2E9-5503-4A3A-B02A-2DDF6D7E7F5A}"/>
              </a:ext>
            </a:extLst>
          </p:cNvPr>
          <p:cNvSpPr>
            <a:spLocks noChangeArrowheads="1"/>
          </p:cNvSpPr>
          <p:nvPr userDrawn="1"/>
        </p:nvSpPr>
        <p:spPr bwMode="gray">
          <a:xfrm>
            <a:off x="-2463800" y="3277762"/>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rgbClr val="004285"/>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rgbClr val="004285"/>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‘Insert’ and the image will be placed</a:t>
            </a:r>
          </a:p>
        </p:txBody>
      </p:sp>
      <p:grpSp>
        <p:nvGrpSpPr>
          <p:cNvPr id="45" name="Group 44">
            <a:extLst>
              <a:ext uri="{FF2B5EF4-FFF2-40B4-BE49-F238E27FC236}">
                <a16:creationId xmlns:a16="http://schemas.microsoft.com/office/drawing/2014/main" id="{7347719C-29DE-4FE2-AA25-3323B61F096C}"/>
              </a:ext>
            </a:extLst>
          </p:cNvPr>
          <p:cNvGrpSpPr/>
          <p:nvPr userDrawn="1"/>
        </p:nvGrpSpPr>
        <p:grpSpPr>
          <a:xfrm>
            <a:off x="12326583" y="1"/>
            <a:ext cx="2329217" cy="5577839"/>
            <a:chOff x="12326583" y="1"/>
            <a:chExt cx="2329217" cy="5577839"/>
          </a:xfrm>
        </p:grpSpPr>
        <p:sp>
          <p:nvSpPr>
            <p:cNvPr id="46" name="Rectangle 106">
              <a:extLst>
                <a:ext uri="{FF2B5EF4-FFF2-40B4-BE49-F238E27FC236}">
                  <a16:creationId xmlns:a16="http://schemas.microsoft.com/office/drawing/2014/main" id="{D66E275E-50DB-40E3-989A-1BBE0864EC96}"/>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47" name="Groep 75">
              <a:extLst>
                <a:ext uri="{FF2B5EF4-FFF2-40B4-BE49-F238E27FC236}">
                  <a16:creationId xmlns:a16="http://schemas.microsoft.com/office/drawing/2014/main" id="{D7B3AD86-0B07-4D49-A312-5442E7A0B42F}"/>
                </a:ext>
              </a:extLst>
            </p:cNvPr>
            <p:cNvGrpSpPr>
              <a:grpSpLocks noChangeAspect="1"/>
            </p:cNvGrpSpPr>
            <p:nvPr userDrawn="1"/>
          </p:nvGrpSpPr>
          <p:grpSpPr>
            <a:xfrm>
              <a:off x="12616299" y="4610804"/>
              <a:ext cx="1766851" cy="793244"/>
              <a:chOff x="2766083" y="6357983"/>
              <a:chExt cx="1485890" cy="667104"/>
            </a:xfrm>
          </p:grpSpPr>
          <p:pic>
            <p:nvPicPr>
              <p:cNvPr id="52" name="Picture 15">
                <a:extLst>
                  <a:ext uri="{FF2B5EF4-FFF2-40B4-BE49-F238E27FC236}">
                    <a16:creationId xmlns:a16="http://schemas.microsoft.com/office/drawing/2014/main" id="{2A6BFE16-8FB7-495A-8DBF-B05F5BF63E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3" name="Picture 18">
                <a:extLst>
                  <a:ext uri="{FF2B5EF4-FFF2-40B4-BE49-F238E27FC236}">
                    <a16:creationId xmlns:a16="http://schemas.microsoft.com/office/drawing/2014/main" id="{284D36B9-2BC2-4F87-814F-8A8F86FDD2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4" name="Picture 19">
                <a:extLst>
                  <a:ext uri="{FF2B5EF4-FFF2-40B4-BE49-F238E27FC236}">
                    <a16:creationId xmlns:a16="http://schemas.microsoft.com/office/drawing/2014/main" id="{ABD47640-69DD-4FD4-90BA-4300992CAD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5" name="Straight Arrow Connector 23">
                <a:extLst>
                  <a:ext uri="{FF2B5EF4-FFF2-40B4-BE49-F238E27FC236}">
                    <a16:creationId xmlns:a16="http://schemas.microsoft.com/office/drawing/2014/main" id="{873A4E40-F8F9-42D2-A608-60802CE48A17}"/>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Connector 24">
                <a:extLst>
                  <a:ext uri="{FF2B5EF4-FFF2-40B4-BE49-F238E27FC236}">
                    <a16:creationId xmlns:a16="http://schemas.microsoft.com/office/drawing/2014/main" id="{AC7F216F-7E6F-48DD-85E3-8A34133050B0}"/>
                  </a:ext>
                </a:extLst>
              </p:cNvPr>
              <p:cNvCxnSpPr>
                <a:stCxn id="52" idx="0"/>
                <a:endCxn id="52"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26">
                <a:extLst>
                  <a:ext uri="{FF2B5EF4-FFF2-40B4-BE49-F238E27FC236}">
                    <a16:creationId xmlns:a16="http://schemas.microsoft.com/office/drawing/2014/main" id="{12C4C255-BA91-4FEF-BABD-28CC0BAF8CA7}"/>
                  </a:ext>
                </a:extLst>
              </p:cNvPr>
              <p:cNvCxnSpPr>
                <a:stCxn id="52" idx="3"/>
                <a:endCxn id="52"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Straight Arrow Connector 27">
                <a:extLst>
                  <a:ext uri="{FF2B5EF4-FFF2-40B4-BE49-F238E27FC236}">
                    <a16:creationId xmlns:a16="http://schemas.microsoft.com/office/drawing/2014/main" id="{C85166BA-3AEE-4269-8053-B689B583EC74}"/>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Oval 28">
                <a:extLst>
                  <a:ext uri="{FF2B5EF4-FFF2-40B4-BE49-F238E27FC236}">
                    <a16:creationId xmlns:a16="http://schemas.microsoft.com/office/drawing/2014/main" id="{EA2A2CCF-0086-462B-870E-6DB320BD68CB}"/>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48" name="Afbeelding 77">
              <a:extLst>
                <a:ext uri="{FF2B5EF4-FFF2-40B4-BE49-F238E27FC236}">
                  <a16:creationId xmlns:a16="http://schemas.microsoft.com/office/drawing/2014/main" id="{CE9068D8-9C8C-4D2B-9614-58B50CE4EBF6}"/>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9" name="Group 48">
              <a:extLst>
                <a:ext uri="{FF2B5EF4-FFF2-40B4-BE49-F238E27FC236}">
                  <a16:creationId xmlns:a16="http://schemas.microsoft.com/office/drawing/2014/main" id="{CA1643B1-1839-45D0-9188-6FE2A3107256}"/>
                </a:ext>
              </a:extLst>
            </p:cNvPr>
            <p:cNvGrpSpPr>
              <a:grpSpLocks noChangeAspect="1"/>
            </p:cNvGrpSpPr>
            <p:nvPr userDrawn="1"/>
          </p:nvGrpSpPr>
          <p:grpSpPr>
            <a:xfrm>
              <a:off x="12610022" y="1108316"/>
              <a:ext cx="339817" cy="579600"/>
              <a:chOff x="13120767" y="944180"/>
              <a:chExt cx="338852" cy="577954"/>
            </a:xfrm>
          </p:grpSpPr>
          <p:pic>
            <p:nvPicPr>
              <p:cNvPr id="50" name="Picture 49">
                <a:extLst>
                  <a:ext uri="{FF2B5EF4-FFF2-40B4-BE49-F238E27FC236}">
                    <a16:creationId xmlns:a16="http://schemas.microsoft.com/office/drawing/2014/main" id="{8D2224C2-55AA-432B-9C66-A9FB2E9018F0}"/>
                  </a:ext>
                </a:extLst>
              </p:cNvPr>
              <p:cNvPicPr>
                <a:picLocks noChangeAspect="1"/>
              </p:cNvPicPr>
              <p:nvPr userDrawn="1"/>
            </p:nvPicPr>
            <p:blipFill rotWithShape="1">
              <a:blip r:embed="rId6"/>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51" name="Rectangle 21">
                <a:extLst>
                  <a:ext uri="{FF2B5EF4-FFF2-40B4-BE49-F238E27FC236}">
                    <a16:creationId xmlns:a16="http://schemas.microsoft.com/office/drawing/2014/main" id="{13B7AABD-B194-4639-BECC-94F08A2B4B4F}"/>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grpSp>
        <p:nvGrpSpPr>
          <p:cNvPr id="64" name="Group 63">
            <a:extLst>
              <a:ext uri="{FF2B5EF4-FFF2-40B4-BE49-F238E27FC236}">
                <a16:creationId xmlns:a16="http://schemas.microsoft.com/office/drawing/2014/main" id="{FDE7D56F-8A7B-4390-BD53-805728B1BA86}"/>
              </a:ext>
            </a:extLst>
          </p:cNvPr>
          <p:cNvGrpSpPr/>
          <p:nvPr userDrawn="1"/>
        </p:nvGrpSpPr>
        <p:grpSpPr>
          <a:xfrm>
            <a:off x="-2463800" y="0"/>
            <a:ext cx="2329217" cy="3010976"/>
            <a:chOff x="-2463800" y="0"/>
            <a:chExt cx="2329217" cy="3010976"/>
          </a:xfrm>
        </p:grpSpPr>
        <p:sp>
          <p:nvSpPr>
            <p:cNvPr id="65" name="Rectangle 106">
              <a:extLst>
                <a:ext uri="{FF2B5EF4-FFF2-40B4-BE49-F238E27FC236}">
                  <a16:creationId xmlns:a16="http://schemas.microsoft.com/office/drawing/2014/main" id="{8BB6CB87-8AD6-4A7B-98AE-12DB703914F8}"/>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66" name="Group 65">
              <a:extLst>
                <a:ext uri="{FF2B5EF4-FFF2-40B4-BE49-F238E27FC236}">
                  <a16:creationId xmlns:a16="http://schemas.microsoft.com/office/drawing/2014/main" id="{67045DBE-933B-4ACC-BD3A-804D41D15111}"/>
                </a:ext>
              </a:extLst>
            </p:cNvPr>
            <p:cNvGrpSpPr/>
            <p:nvPr userDrawn="1"/>
          </p:nvGrpSpPr>
          <p:grpSpPr>
            <a:xfrm>
              <a:off x="-2318863" y="1175951"/>
              <a:ext cx="1847751" cy="535742"/>
              <a:chOff x="-2108199" y="2679700"/>
              <a:chExt cx="2091530" cy="606424"/>
            </a:xfrm>
          </p:grpSpPr>
          <p:grpSp>
            <p:nvGrpSpPr>
              <p:cNvPr id="67" name="Group 66">
                <a:extLst>
                  <a:ext uri="{FF2B5EF4-FFF2-40B4-BE49-F238E27FC236}">
                    <a16:creationId xmlns:a16="http://schemas.microsoft.com/office/drawing/2014/main" id="{8E1D7437-C491-407A-951C-652314F251F5}"/>
                  </a:ext>
                </a:extLst>
              </p:cNvPr>
              <p:cNvGrpSpPr/>
              <p:nvPr userDrawn="1"/>
            </p:nvGrpSpPr>
            <p:grpSpPr>
              <a:xfrm>
                <a:off x="-2108199" y="2679700"/>
                <a:ext cx="2091530" cy="606424"/>
                <a:chOff x="-2108199" y="2679700"/>
                <a:chExt cx="2091530" cy="606424"/>
              </a:xfrm>
            </p:grpSpPr>
            <p:pic>
              <p:nvPicPr>
                <p:cNvPr id="69" name="Picture 68">
                  <a:extLst>
                    <a:ext uri="{FF2B5EF4-FFF2-40B4-BE49-F238E27FC236}">
                      <a16:creationId xmlns:a16="http://schemas.microsoft.com/office/drawing/2014/main" id="{36B04393-6571-46FD-8065-5005B6526FC3}"/>
                    </a:ext>
                  </a:extLst>
                </p:cNvPr>
                <p:cNvPicPr>
                  <a:picLocks noChangeAspect="1"/>
                </p:cNvPicPr>
                <p:nvPr userDrawn="1"/>
              </p:nvPicPr>
              <p:blipFill rotWithShape="1">
                <a:blip r:embed="rId7"/>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74" name="Rectangle 21">
                  <a:extLst>
                    <a:ext uri="{FF2B5EF4-FFF2-40B4-BE49-F238E27FC236}">
                      <a16:creationId xmlns:a16="http://schemas.microsoft.com/office/drawing/2014/main" id="{B08C8F42-B066-4EE8-8601-62CF23325852}"/>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68" name="Graphic 19" descr="Close with solid fill">
                <a:extLst>
                  <a:ext uri="{FF2B5EF4-FFF2-40B4-BE49-F238E27FC236}">
                    <a16:creationId xmlns:a16="http://schemas.microsoft.com/office/drawing/2014/main" id="{1D1E3DC9-C3F1-41C8-AEB7-E906DD4B2A89}"/>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243838068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Inhoud met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4" name="Table Placeholder 3">
            <a:extLst>
              <a:ext uri="{FF2B5EF4-FFF2-40B4-BE49-F238E27FC236}">
                <a16:creationId xmlns:a16="http://schemas.microsoft.com/office/drawing/2014/main" id="{94B40A4D-040D-412B-B077-4F963A67665D}"/>
              </a:ext>
            </a:extLst>
          </p:cNvPr>
          <p:cNvSpPr>
            <a:spLocks noGrp="1"/>
          </p:cNvSpPr>
          <p:nvPr>
            <p:ph type="tbl" sz="quarter" idx="12" hasCustomPrompt="1"/>
          </p:nvPr>
        </p:nvSpPr>
        <p:spPr>
          <a:xfrm>
            <a:off x="6264275" y="1476375"/>
            <a:ext cx="5330825"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table</a:t>
            </a:r>
          </a:p>
        </p:txBody>
      </p:sp>
      <p:sp>
        <p:nvSpPr>
          <p:cNvPr id="11" name="Text Placeholder 12">
            <a:extLst>
              <a:ext uri="{FF2B5EF4-FFF2-40B4-BE49-F238E27FC236}">
                <a16:creationId xmlns:a16="http://schemas.microsoft.com/office/drawing/2014/main" id="{F028C813-AC7A-4357-A8D4-1D61F095489D}"/>
              </a:ext>
            </a:extLst>
          </p:cNvPr>
          <p:cNvSpPr>
            <a:spLocks noGrp="1"/>
          </p:cNvSpPr>
          <p:nvPr>
            <p:ph type="body" sz="quarter" idx="10" hasCustomPrompt="1"/>
          </p:nvPr>
        </p:nvSpPr>
        <p:spPr>
          <a:xfrm>
            <a:off x="619125"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3" name="Slide Number Placeholder 2">
            <a:extLst>
              <a:ext uri="{FF2B5EF4-FFF2-40B4-BE49-F238E27FC236}">
                <a16:creationId xmlns:a16="http://schemas.microsoft.com/office/drawing/2014/main" id="{DF3716CF-D9F7-4E85-A572-A8A5E9841A07}"/>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20" name="Rectangle 106">
            <a:extLst>
              <a:ext uri="{FF2B5EF4-FFF2-40B4-BE49-F238E27FC236}">
                <a16:creationId xmlns:a16="http://schemas.microsoft.com/office/drawing/2014/main" id="{9C24C4B8-89EA-4863-B602-CE5B7372D584}"/>
              </a:ext>
            </a:extLst>
          </p:cNvPr>
          <p:cNvSpPr>
            <a:spLocks noChangeArrowheads="1"/>
          </p:cNvSpPr>
          <p:nvPr userDrawn="1"/>
        </p:nvSpPr>
        <p:spPr bwMode="gray">
          <a:xfrm>
            <a:off x="12326583" y="0"/>
            <a:ext cx="2329217" cy="240388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rgbClr val="004285"/>
                </a:solidFill>
                <a:effectLst/>
                <a:uLnTx/>
                <a:uFillTx/>
                <a:latin typeface="Open Sans"/>
                <a:ea typeface="+mn-ea"/>
                <a:cs typeface="+mn-cs"/>
              </a:rPr>
              <a:t>Add a table</a:t>
            </a:r>
            <a:endParaRPr kumimoji="0" lang="en-US" altLang="en-US" sz="1000" b="0" i="0" u="none" strike="noStrike" kern="1200" cap="none" spc="-10" normalizeH="0" baseline="0" noProof="0" dirty="0">
              <a:ln>
                <a:noFill/>
              </a:ln>
              <a:solidFill>
                <a:srgbClr val="004285"/>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on the icon in the middle of the table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Choose how many columns and rows the table you want to insert should have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‘OK’ and the table will be inserted which can be filled</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Then select all the text in the table, adjust the font size to 14pt and color the black text to dark blue</a:t>
            </a:r>
          </a:p>
        </p:txBody>
      </p:sp>
      <p:grpSp>
        <p:nvGrpSpPr>
          <p:cNvPr id="21" name="Group 20">
            <a:extLst>
              <a:ext uri="{FF2B5EF4-FFF2-40B4-BE49-F238E27FC236}">
                <a16:creationId xmlns:a16="http://schemas.microsoft.com/office/drawing/2014/main" id="{0E4F7BE6-4C36-40A7-AA53-E8233219AA44}"/>
              </a:ext>
            </a:extLst>
          </p:cNvPr>
          <p:cNvGrpSpPr/>
          <p:nvPr userDrawn="1"/>
        </p:nvGrpSpPr>
        <p:grpSpPr>
          <a:xfrm>
            <a:off x="-2463800" y="0"/>
            <a:ext cx="2329217" cy="3010976"/>
            <a:chOff x="-2463800" y="0"/>
            <a:chExt cx="2329217" cy="3010976"/>
          </a:xfrm>
        </p:grpSpPr>
        <p:sp>
          <p:nvSpPr>
            <p:cNvPr id="22" name="Rectangle 106">
              <a:extLst>
                <a:ext uri="{FF2B5EF4-FFF2-40B4-BE49-F238E27FC236}">
                  <a16:creationId xmlns:a16="http://schemas.microsoft.com/office/drawing/2014/main" id="{382F3E05-ECEE-4DDE-AEB7-7720D044CC93}"/>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23" name="Group 22">
              <a:extLst>
                <a:ext uri="{FF2B5EF4-FFF2-40B4-BE49-F238E27FC236}">
                  <a16:creationId xmlns:a16="http://schemas.microsoft.com/office/drawing/2014/main" id="{2EF23516-2677-4366-A601-E21D2B8F6437}"/>
                </a:ext>
              </a:extLst>
            </p:cNvPr>
            <p:cNvGrpSpPr/>
            <p:nvPr userDrawn="1"/>
          </p:nvGrpSpPr>
          <p:grpSpPr>
            <a:xfrm>
              <a:off x="-2318863" y="1175951"/>
              <a:ext cx="1847751" cy="535742"/>
              <a:chOff x="-2108199" y="2679700"/>
              <a:chExt cx="2091530" cy="606424"/>
            </a:xfrm>
          </p:grpSpPr>
          <p:grpSp>
            <p:nvGrpSpPr>
              <p:cNvPr id="24" name="Group 23">
                <a:extLst>
                  <a:ext uri="{FF2B5EF4-FFF2-40B4-BE49-F238E27FC236}">
                    <a16:creationId xmlns:a16="http://schemas.microsoft.com/office/drawing/2014/main" id="{F08E645D-42C3-4826-9EC7-D9B1A193918C}"/>
                  </a:ext>
                </a:extLst>
              </p:cNvPr>
              <p:cNvGrpSpPr/>
              <p:nvPr userDrawn="1"/>
            </p:nvGrpSpPr>
            <p:grpSpPr>
              <a:xfrm>
                <a:off x="-2108199" y="2679700"/>
                <a:ext cx="2091530" cy="606424"/>
                <a:chOff x="-2108199" y="2679700"/>
                <a:chExt cx="2091530" cy="606424"/>
              </a:xfrm>
            </p:grpSpPr>
            <p:pic>
              <p:nvPicPr>
                <p:cNvPr id="26" name="Picture 25">
                  <a:extLst>
                    <a:ext uri="{FF2B5EF4-FFF2-40B4-BE49-F238E27FC236}">
                      <a16:creationId xmlns:a16="http://schemas.microsoft.com/office/drawing/2014/main" id="{FD57E7FC-9120-4638-8018-871BCD39AD13}"/>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7" name="Rectangle 21">
                  <a:extLst>
                    <a:ext uri="{FF2B5EF4-FFF2-40B4-BE49-F238E27FC236}">
                      <a16:creationId xmlns:a16="http://schemas.microsoft.com/office/drawing/2014/main" id="{6AC6B26A-57B6-403F-8D3B-55E148C9E21C}"/>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5" name="Graphic 19" descr="Close with solid fill">
                <a:extLst>
                  <a:ext uri="{FF2B5EF4-FFF2-40B4-BE49-F238E27FC236}">
                    <a16:creationId xmlns:a16="http://schemas.microsoft.com/office/drawing/2014/main" id="{A597C326-3A09-4DBB-8F5C-2C8EE77E339B}"/>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
        <p:nvSpPr>
          <p:cNvPr id="14" name="Rectangle 106">
            <a:extLst>
              <a:ext uri="{FF2B5EF4-FFF2-40B4-BE49-F238E27FC236}">
                <a16:creationId xmlns:a16="http://schemas.microsoft.com/office/drawing/2014/main" id="{0AAD801C-2FBF-46C5-8AAF-4EDEF84988CF}"/>
              </a:ext>
            </a:extLst>
          </p:cNvPr>
          <p:cNvSpPr>
            <a:spLocks noChangeArrowheads="1"/>
          </p:cNvSpPr>
          <p:nvPr userDrawn="1"/>
        </p:nvSpPr>
        <p:spPr bwMode="gray">
          <a:xfrm>
            <a:off x="12326583" y="2650260"/>
            <a:ext cx="2329217" cy="166522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vertical lines to a table</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Insert a table. The table is inserted without vertical lines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To add the vertical lines; Click in the 'Table Style Options' menu, choose the 'Banded Columns' function and the vertical lines will appear</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p:txBody>
      </p:sp>
    </p:spTree>
    <p:extLst>
      <p:ext uri="{BB962C8B-B14F-4D97-AF65-F5344CB8AC3E}">
        <p14:creationId xmlns:p14="http://schemas.microsoft.com/office/powerpoint/2010/main" val="335385687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Tabel paginagro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4" name="Table Placeholder 3">
            <a:extLst>
              <a:ext uri="{FF2B5EF4-FFF2-40B4-BE49-F238E27FC236}">
                <a16:creationId xmlns:a16="http://schemas.microsoft.com/office/drawing/2014/main" id="{94B40A4D-040D-412B-B077-4F963A67665D}"/>
              </a:ext>
            </a:extLst>
          </p:cNvPr>
          <p:cNvSpPr>
            <a:spLocks noGrp="1"/>
          </p:cNvSpPr>
          <p:nvPr>
            <p:ph type="tbl" sz="quarter" idx="12" hasCustomPrompt="1"/>
          </p:nvPr>
        </p:nvSpPr>
        <p:spPr>
          <a:xfrm>
            <a:off x="619125" y="1476375"/>
            <a:ext cx="10975975"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table</a:t>
            </a:r>
          </a:p>
        </p:txBody>
      </p:sp>
      <p:sp>
        <p:nvSpPr>
          <p:cNvPr id="3" name="Slide Number Placeholder 2">
            <a:extLst>
              <a:ext uri="{FF2B5EF4-FFF2-40B4-BE49-F238E27FC236}">
                <a16:creationId xmlns:a16="http://schemas.microsoft.com/office/drawing/2014/main" id="{E1B7A5D4-DEE1-41E7-A578-DE688BC982F1}"/>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6" name="Rectangle 106">
            <a:extLst>
              <a:ext uri="{FF2B5EF4-FFF2-40B4-BE49-F238E27FC236}">
                <a16:creationId xmlns:a16="http://schemas.microsoft.com/office/drawing/2014/main" id="{6A62AD01-4E37-4D91-851E-18F47C781621}"/>
              </a:ext>
            </a:extLst>
          </p:cNvPr>
          <p:cNvSpPr>
            <a:spLocks noChangeArrowheads="1"/>
          </p:cNvSpPr>
          <p:nvPr userDrawn="1"/>
        </p:nvSpPr>
        <p:spPr bwMode="gray">
          <a:xfrm>
            <a:off x="12326583" y="0"/>
            <a:ext cx="2329217" cy="240388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rgbClr val="004285"/>
                </a:solidFill>
                <a:effectLst/>
                <a:uLnTx/>
                <a:uFillTx/>
                <a:latin typeface="Open Sans"/>
                <a:ea typeface="+mn-ea"/>
                <a:cs typeface="+mn-cs"/>
              </a:rPr>
              <a:t>Add a table</a:t>
            </a:r>
            <a:endParaRPr kumimoji="0" lang="en-US" altLang="en-US" sz="1000" b="0" i="0" u="none" strike="noStrike" kern="1200" cap="none" spc="-10" normalizeH="0" baseline="0" noProof="0" dirty="0">
              <a:ln>
                <a:noFill/>
              </a:ln>
              <a:solidFill>
                <a:srgbClr val="004285"/>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on the icon in the middle of the table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Choose how many columns and rows the table you want to insert should have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‘OK’ and the table will be inserted which can be filled</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Then select all the text in the table, adjust the font size to 14pt and color the black text to dark blue</a:t>
            </a:r>
          </a:p>
        </p:txBody>
      </p:sp>
      <p:sp>
        <p:nvSpPr>
          <p:cNvPr id="7" name="Rectangle 106">
            <a:extLst>
              <a:ext uri="{FF2B5EF4-FFF2-40B4-BE49-F238E27FC236}">
                <a16:creationId xmlns:a16="http://schemas.microsoft.com/office/drawing/2014/main" id="{C52EF288-4272-49FD-8883-204E4FEBED20}"/>
              </a:ext>
            </a:extLst>
          </p:cNvPr>
          <p:cNvSpPr>
            <a:spLocks noChangeArrowheads="1"/>
          </p:cNvSpPr>
          <p:nvPr userDrawn="1"/>
        </p:nvSpPr>
        <p:spPr bwMode="gray">
          <a:xfrm>
            <a:off x="12326583" y="2650260"/>
            <a:ext cx="2329217" cy="166522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vertical lines to a table</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Insert a table. The table is inserted without vertical lines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To add the vertical lines; Click in the 'Table Style Options' menu, choose the 'Banded Columns' function and the vertical lines will appear</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p:txBody>
      </p:sp>
    </p:spTree>
    <p:extLst>
      <p:ext uri="{BB962C8B-B14F-4D97-AF65-F5344CB8AC3E}">
        <p14:creationId xmlns:p14="http://schemas.microsoft.com/office/powerpoint/2010/main" val="148200932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Inhoud met grafiek rech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264276" y="1476375"/>
            <a:ext cx="5330824"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8" name="Text Placeholder 12">
            <a:extLst>
              <a:ext uri="{FF2B5EF4-FFF2-40B4-BE49-F238E27FC236}">
                <a16:creationId xmlns:a16="http://schemas.microsoft.com/office/drawing/2014/main" id="{CC64508F-FB4D-4117-A07D-F5E6D9501D14}"/>
              </a:ext>
            </a:extLst>
          </p:cNvPr>
          <p:cNvSpPr>
            <a:spLocks noGrp="1"/>
          </p:cNvSpPr>
          <p:nvPr>
            <p:ph type="body" sz="quarter" idx="10" hasCustomPrompt="1"/>
          </p:nvPr>
        </p:nvSpPr>
        <p:spPr>
          <a:xfrm>
            <a:off x="61912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11" name="Text Placeholder 3">
            <a:extLst>
              <a:ext uri="{FF2B5EF4-FFF2-40B4-BE49-F238E27FC236}">
                <a16:creationId xmlns:a16="http://schemas.microsoft.com/office/drawing/2014/main" id="{A573C153-27EA-4A91-9162-722BE6E06CAD}"/>
              </a:ext>
            </a:extLst>
          </p:cNvPr>
          <p:cNvSpPr>
            <a:spLocks noGrp="1"/>
          </p:cNvSpPr>
          <p:nvPr>
            <p:ph type="body" sz="quarter" idx="18" hasCustomPrompt="1"/>
          </p:nvPr>
        </p:nvSpPr>
        <p:spPr>
          <a:xfrm>
            <a:off x="6400153"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3" name="Slide Number Placeholder 2">
            <a:extLst>
              <a:ext uri="{FF2B5EF4-FFF2-40B4-BE49-F238E27FC236}">
                <a16:creationId xmlns:a16="http://schemas.microsoft.com/office/drawing/2014/main" id="{0DDE9399-B94D-49BE-87E3-76B5B785CBDA}"/>
              </a:ext>
            </a:extLst>
          </p:cNvPr>
          <p:cNvSpPr>
            <a:spLocks noGrp="1"/>
          </p:cNvSpPr>
          <p:nvPr>
            <p:ph type="sldNum" sz="quarter" idx="19"/>
          </p:nvPr>
        </p:nvSpPr>
        <p:spPr/>
        <p:txBody>
          <a:bodyPr/>
          <a:lstStyle/>
          <a:p>
            <a:fld id="{5A195573-6125-40C3-AA0C-3AC6CFB9F86B}" type="slidenum">
              <a:rPr lang="en-US" smtClean="0"/>
              <a:pPr/>
              <a:t>‹nr.›</a:t>
            </a:fld>
            <a:endParaRPr lang="en-US" dirty="0"/>
          </a:p>
        </p:txBody>
      </p:sp>
      <p:grpSp>
        <p:nvGrpSpPr>
          <p:cNvPr id="16" name="Group 15">
            <a:extLst>
              <a:ext uri="{FF2B5EF4-FFF2-40B4-BE49-F238E27FC236}">
                <a16:creationId xmlns:a16="http://schemas.microsoft.com/office/drawing/2014/main" id="{3985A518-E0A7-4A91-9DBC-41D2EBDE915F}"/>
              </a:ext>
            </a:extLst>
          </p:cNvPr>
          <p:cNvGrpSpPr/>
          <p:nvPr userDrawn="1"/>
        </p:nvGrpSpPr>
        <p:grpSpPr>
          <a:xfrm>
            <a:off x="-2463800" y="0"/>
            <a:ext cx="2329217" cy="3010976"/>
            <a:chOff x="-2463800" y="0"/>
            <a:chExt cx="2329217" cy="3010976"/>
          </a:xfrm>
        </p:grpSpPr>
        <p:sp>
          <p:nvSpPr>
            <p:cNvPr id="17" name="Rectangle 106">
              <a:extLst>
                <a:ext uri="{FF2B5EF4-FFF2-40B4-BE49-F238E27FC236}">
                  <a16:creationId xmlns:a16="http://schemas.microsoft.com/office/drawing/2014/main" id="{1632026E-593D-4DB5-9EF1-0E0986DBE928}"/>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20" name="Group 19">
              <a:extLst>
                <a:ext uri="{FF2B5EF4-FFF2-40B4-BE49-F238E27FC236}">
                  <a16:creationId xmlns:a16="http://schemas.microsoft.com/office/drawing/2014/main" id="{012E2A27-76C5-4742-A76E-56EF39891FD3}"/>
                </a:ext>
              </a:extLst>
            </p:cNvPr>
            <p:cNvGrpSpPr/>
            <p:nvPr userDrawn="1"/>
          </p:nvGrpSpPr>
          <p:grpSpPr>
            <a:xfrm>
              <a:off x="-2318863" y="1175951"/>
              <a:ext cx="1847751" cy="535742"/>
              <a:chOff x="-2108199" y="2679700"/>
              <a:chExt cx="2091530" cy="606424"/>
            </a:xfrm>
          </p:grpSpPr>
          <p:grpSp>
            <p:nvGrpSpPr>
              <p:cNvPr id="21" name="Group 20">
                <a:extLst>
                  <a:ext uri="{FF2B5EF4-FFF2-40B4-BE49-F238E27FC236}">
                    <a16:creationId xmlns:a16="http://schemas.microsoft.com/office/drawing/2014/main" id="{3FD39359-F454-473B-8E3D-E77BAFC4E6CA}"/>
                  </a:ext>
                </a:extLst>
              </p:cNvPr>
              <p:cNvGrpSpPr/>
              <p:nvPr userDrawn="1"/>
            </p:nvGrpSpPr>
            <p:grpSpPr>
              <a:xfrm>
                <a:off x="-2108199" y="2679700"/>
                <a:ext cx="2091530" cy="606424"/>
                <a:chOff x="-2108199" y="2679700"/>
                <a:chExt cx="2091530" cy="606424"/>
              </a:xfrm>
            </p:grpSpPr>
            <p:pic>
              <p:nvPicPr>
                <p:cNvPr id="23" name="Picture 22">
                  <a:extLst>
                    <a:ext uri="{FF2B5EF4-FFF2-40B4-BE49-F238E27FC236}">
                      <a16:creationId xmlns:a16="http://schemas.microsoft.com/office/drawing/2014/main" id="{0B77FCBA-B02B-4B51-B5AC-EA60A1CDAC02}"/>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7" name="Rectangle 21">
                  <a:extLst>
                    <a:ext uri="{FF2B5EF4-FFF2-40B4-BE49-F238E27FC236}">
                      <a16:creationId xmlns:a16="http://schemas.microsoft.com/office/drawing/2014/main" id="{DA4F290E-B67A-4EAD-B354-E770B23FC280}"/>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2" name="Graphic 19" descr="Close with solid fill">
                <a:extLst>
                  <a:ext uri="{FF2B5EF4-FFF2-40B4-BE49-F238E27FC236}">
                    <a16:creationId xmlns:a16="http://schemas.microsoft.com/office/drawing/2014/main" id="{4D85A030-8918-472A-BE73-4F8DF0314941}"/>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390384131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Inhoud met grafiek lin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5" y="1476375"/>
            <a:ext cx="5330824"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8" name="Text Placeholder 12">
            <a:extLst>
              <a:ext uri="{FF2B5EF4-FFF2-40B4-BE49-F238E27FC236}">
                <a16:creationId xmlns:a16="http://schemas.microsoft.com/office/drawing/2014/main" id="{4D3B61F8-A508-4E1F-AB2C-57AEA9320D93}"/>
              </a:ext>
            </a:extLst>
          </p:cNvPr>
          <p:cNvSpPr>
            <a:spLocks noGrp="1"/>
          </p:cNvSpPr>
          <p:nvPr>
            <p:ph type="body" sz="quarter" idx="10" hasCustomPrompt="1"/>
          </p:nvPr>
        </p:nvSpPr>
        <p:spPr>
          <a:xfrm>
            <a:off x="626427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11" name="Text Placeholder 3">
            <a:extLst>
              <a:ext uri="{FF2B5EF4-FFF2-40B4-BE49-F238E27FC236}">
                <a16:creationId xmlns:a16="http://schemas.microsoft.com/office/drawing/2014/main" id="{3970DEE3-03AB-4155-86AF-0AFDC23EC764}"/>
              </a:ext>
            </a:extLst>
          </p:cNvPr>
          <p:cNvSpPr>
            <a:spLocks noGrp="1"/>
          </p:cNvSpPr>
          <p:nvPr>
            <p:ph type="body" sz="quarter" idx="17" hasCustomPrompt="1"/>
          </p:nvPr>
        </p:nvSpPr>
        <p:spPr>
          <a:xfrm>
            <a:off x="755650"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3" name="Slide Number Placeholder 2">
            <a:extLst>
              <a:ext uri="{FF2B5EF4-FFF2-40B4-BE49-F238E27FC236}">
                <a16:creationId xmlns:a16="http://schemas.microsoft.com/office/drawing/2014/main" id="{0BFCFFBD-719A-4FAA-A247-AC7B7013957D}"/>
              </a:ext>
            </a:extLst>
          </p:cNvPr>
          <p:cNvSpPr>
            <a:spLocks noGrp="1"/>
          </p:cNvSpPr>
          <p:nvPr>
            <p:ph type="sldNum" sz="quarter" idx="18"/>
          </p:nvPr>
        </p:nvSpPr>
        <p:spPr/>
        <p:txBody>
          <a:bodyPr/>
          <a:lstStyle/>
          <a:p>
            <a:fld id="{5A195573-6125-40C3-AA0C-3AC6CFB9F86B}" type="slidenum">
              <a:rPr lang="en-US" smtClean="0"/>
              <a:pPr/>
              <a:t>‹nr.›</a:t>
            </a:fld>
            <a:endParaRPr lang="en-US" dirty="0"/>
          </a:p>
        </p:txBody>
      </p:sp>
      <p:grpSp>
        <p:nvGrpSpPr>
          <p:cNvPr id="21" name="Group 20">
            <a:extLst>
              <a:ext uri="{FF2B5EF4-FFF2-40B4-BE49-F238E27FC236}">
                <a16:creationId xmlns:a16="http://schemas.microsoft.com/office/drawing/2014/main" id="{A89C9194-3F30-4AF6-9560-B808E49B219A}"/>
              </a:ext>
            </a:extLst>
          </p:cNvPr>
          <p:cNvGrpSpPr/>
          <p:nvPr userDrawn="1"/>
        </p:nvGrpSpPr>
        <p:grpSpPr>
          <a:xfrm>
            <a:off x="-2463800" y="0"/>
            <a:ext cx="2329217" cy="3010976"/>
            <a:chOff x="-2463800" y="0"/>
            <a:chExt cx="2329217" cy="3010976"/>
          </a:xfrm>
        </p:grpSpPr>
        <p:sp>
          <p:nvSpPr>
            <p:cNvPr id="22" name="Rectangle 106">
              <a:extLst>
                <a:ext uri="{FF2B5EF4-FFF2-40B4-BE49-F238E27FC236}">
                  <a16:creationId xmlns:a16="http://schemas.microsoft.com/office/drawing/2014/main" id="{B4ED0B16-3ECE-4DE8-AF1C-D6336E9B5D7D}"/>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23" name="Group 22">
              <a:extLst>
                <a:ext uri="{FF2B5EF4-FFF2-40B4-BE49-F238E27FC236}">
                  <a16:creationId xmlns:a16="http://schemas.microsoft.com/office/drawing/2014/main" id="{469ADC3E-A72C-4F23-8A7F-27B34C823AFE}"/>
                </a:ext>
              </a:extLst>
            </p:cNvPr>
            <p:cNvGrpSpPr/>
            <p:nvPr userDrawn="1"/>
          </p:nvGrpSpPr>
          <p:grpSpPr>
            <a:xfrm>
              <a:off x="-2318863" y="1175951"/>
              <a:ext cx="1847751" cy="535742"/>
              <a:chOff x="-2108199" y="2679700"/>
              <a:chExt cx="2091530" cy="606424"/>
            </a:xfrm>
          </p:grpSpPr>
          <p:grpSp>
            <p:nvGrpSpPr>
              <p:cNvPr id="24" name="Group 23">
                <a:extLst>
                  <a:ext uri="{FF2B5EF4-FFF2-40B4-BE49-F238E27FC236}">
                    <a16:creationId xmlns:a16="http://schemas.microsoft.com/office/drawing/2014/main" id="{A485281C-144A-4177-BB1E-732ACB7BD574}"/>
                  </a:ext>
                </a:extLst>
              </p:cNvPr>
              <p:cNvGrpSpPr/>
              <p:nvPr userDrawn="1"/>
            </p:nvGrpSpPr>
            <p:grpSpPr>
              <a:xfrm>
                <a:off x="-2108199" y="2679700"/>
                <a:ext cx="2091530" cy="606424"/>
                <a:chOff x="-2108199" y="2679700"/>
                <a:chExt cx="2091530" cy="606424"/>
              </a:xfrm>
            </p:grpSpPr>
            <p:pic>
              <p:nvPicPr>
                <p:cNvPr id="26" name="Picture 25">
                  <a:extLst>
                    <a:ext uri="{FF2B5EF4-FFF2-40B4-BE49-F238E27FC236}">
                      <a16:creationId xmlns:a16="http://schemas.microsoft.com/office/drawing/2014/main" id="{7BA24487-1793-4009-8144-C0B87312BAE7}"/>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7" name="Rectangle 21">
                  <a:extLst>
                    <a:ext uri="{FF2B5EF4-FFF2-40B4-BE49-F238E27FC236}">
                      <a16:creationId xmlns:a16="http://schemas.microsoft.com/office/drawing/2014/main" id="{C429563E-9F7F-4E40-9CC1-B29BE06F7BC9}"/>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5" name="Graphic 19" descr="Close with solid fill">
                <a:extLst>
                  <a:ext uri="{FF2B5EF4-FFF2-40B4-BE49-F238E27FC236}">
                    <a16:creationId xmlns:a16="http://schemas.microsoft.com/office/drawing/2014/main" id="{42D4C060-8968-4D27-B189-CC3D65485EA5}"/>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392749961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2-koloms grafiek">
    <p:spTree>
      <p:nvGrpSpPr>
        <p:cNvPr id="1" name=""/>
        <p:cNvGrpSpPr/>
        <p:nvPr/>
      </p:nvGrpSpPr>
      <p:grpSpPr>
        <a:xfrm>
          <a:off x="0" y="0"/>
          <a:ext cx="0" cy="0"/>
          <a:chOff x="0" y="0"/>
          <a:chExt cx="0" cy="0"/>
        </a:xfrm>
      </p:grpSpPr>
      <p:sp>
        <p:nvSpPr>
          <p:cNvPr id="13" name="Chart Placeholder 5">
            <a:extLst>
              <a:ext uri="{FF2B5EF4-FFF2-40B4-BE49-F238E27FC236}">
                <a16:creationId xmlns:a16="http://schemas.microsoft.com/office/drawing/2014/main" id="{399BE0BD-5C57-4F3C-BAE5-6DDEE19D7616}"/>
              </a:ext>
            </a:extLst>
          </p:cNvPr>
          <p:cNvSpPr>
            <a:spLocks noGrp="1"/>
          </p:cNvSpPr>
          <p:nvPr>
            <p:ph type="chart" sz="quarter" idx="16" hasCustomPrompt="1"/>
          </p:nvPr>
        </p:nvSpPr>
        <p:spPr>
          <a:xfrm>
            <a:off x="6264276" y="1476375"/>
            <a:ext cx="5330824"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12" name="Chart Placeholder 5">
            <a:extLst>
              <a:ext uri="{FF2B5EF4-FFF2-40B4-BE49-F238E27FC236}">
                <a16:creationId xmlns:a16="http://schemas.microsoft.com/office/drawing/2014/main" id="{9B32F7E6-012D-47BA-9B6E-EBE47DCE3AFF}"/>
              </a:ext>
            </a:extLst>
          </p:cNvPr>
          <p:cNvSpPr>
            <a:spLocks noGrp="1"/>
          </p:cNvSpPr>
          <p:nvPr>
            <p:ph type="chart" sz="quarter" idx="12" hasCustomPrompt="1"/>
          </p:nvPr>
        </p:nvSpPr>
        <p:spPr>
          <a:xfrm>
            <a:off x="619125" y="1476375"/>
            <a:ext cx="5330824"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5" name="Text Placeholder 3">
            <a:extLst>
              <a:ext uri="{FF2B5EF4-FFF2-40B4-BE49-F238E27FC236}">
                <a16:creationId xmlns:a16="http://schemas.microsoft.com/office/drawing/2014/main" id="{1EBEB4EC-9E6D-4DE7-87A4-EF91AF2246DA}"/>
              </a:ext>
            </a:extLst>
          </p:cNvPr>
          <p:cNvSpPr>
            <a:spLocks noGrp="1"/>
          </p:cNvSpPr>
          <p:nvPr>
            <p:ph type="body" sz="quarter" idx="17" hasCustomPrompt="1"/>
          </p:nvPr>
        </p:nvSpPr>
        <p:spPr>
          <a:xfrm>
            <a:off x="755650"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16" name="Text Placeholder 3">
            <a:extLst>
              <a:ext uri="{FF2B5EF4-FFF2-40B4-BE49-F238E27FC236}">
                <a16:creationId xmlns:a16="http://schemas.microsoft.com/office/drawing/2014/main" id="{00E68F04-5757-45F4-8CBD-9E15A314E241}"/>
              </a:ext>
            </a:extLst>
          </p:cNvPr>
          <p:cNvSpPr>
            <a:spLocks noGrp="1"/>
          </p:cNvSpPr>
          <p:nvPr>
            <p:ph type="body" sz="quarter" idx="18" hasCustomPrompt="1"/>
          </p:nvPr>
        </p:nvSpPr>
        <p:spPr>
          <a:xfrm>
            <a:off x="6400153"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3" name="Slide Number Placeholder 2">
            <a:extLst>
              <a:ext uri="{FF2B5EF4-FFF2-40B4-BE49-F238E27FC236}">
                <a16:creationId xmlns:a16="http://schemas.microsoft.com/office/drawing/2014/main" id="{D20A1D17-3D5D-46FC-B0D0-C84CC5207354}"/>
              </a:ext>
            </a:extLst>
          </p:cNvPr>
          <p:cNvSpPr>
            <a:spLocks noGrp="1"/>
          </p:cNvSpPr>
          <p:nvPr>
            <p:ph type="sldNum" sz="quarter" idx="19"/>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27344934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Grafiek met omschrijv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5" y="1476375"/>
            <a:ext cx="7350500"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8" name="Text Placeholder 3">
            <a:extLst>
              <a:ext uri="{FF2B5EF4-FFF2-40B4-BE49-F238E27FC236}">
                <a16:creationId xmlns:a16="http://schemas.microsoft.com/office/drawing/2014/main" id="{9F16F9E9-67C9-49B5-B2A3-BB6AC1FE5D58}"/>
              </a:ext>
            </a:extLst>
          </p:cNvPr>
          <p:cNvSpPr>
            <a:spLocks noGrp="1"/>
          </p:cNvSpPr>
          <p:nvPr>
            <p:ph type="body" sz="quarter" idx="17" hasCustomPrompt="1"/>
          </p:nvPr>
        </p:nvSpPr>
        <p:spPr>
          <a:xfrm>
            <a:off x="755650"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14" name="Text Placeholder 12">
            <a:extLst>
              <a:ext uri="{FF2B5EF4-FFF2-40B4-BE49-F238E27FC236}">
                <a16:creationId xmlns:a16="http://schemas.microsoft.com/office/drawing/2014/main" id="{FFB0E874-F8D9-42E2-8E52-4692C676BEB5}"/>
              </a:ext>
            </a:extLst>
          </p:cNvPr>
          <p:cNvSpPr>
            <a:spLocks noGrp="1"/>
          </p:cNvSpPr>
          <p:nvPr>
            <p:ph type="body" sz="quarter" idx="18" hasCustomPrompt="1"/>
          </p:nvPr>
        </p:nvSpPr>
        <p:spPr>
          <a:xfrm>
            <a:off x="8139953" y="1476374"/>
            <a:ext cx="3455147"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3" name="Slide Number Placeholder 2">
            <a:extLst>
              <a:ext uri="{FF2B5EF4-FFF2-40B4-BE49-F238E27FC236}">
                <a16:creationId xmlns:a16="http://schemas.microsoft.com/office/drawing/2014/main" id="{055F4FBA-9445-444C-A054-7B40458BA830}"/>
              </a:ext>
            </a:extLst>
          </p:cNvPr>
          <p:cNvSpPr>
            <a:spLocks noGrp="1"/>
          </p:cNvSpPr>
          <p:nvPr>
            <p:ph type="sldNum" sz="quarter" idx="19"/>
          </p:nvPr>
        </p:nvSpPr>
        <p:spPr/>
        <p:txBody>
          <a:bodyPr/>
          <a:lstStyle/>
          <a:p>
            <a:fld id="{5A195573-6125-40C3-AA0C-3AC6CFB9F86B}" type="slidenum">
              <a:rPr lang="en-US" smtClean="0"/>
              <a:pPr/>
              <a:t>‹nr.›</a:t>
            </a:fld>
            <a:endParaRPr lang="en-US" dirty="0"/>
          </a:p>
        </p:txBody>
      </p:sp>
      <p:grpSp>
        <p:nvGrpSpPr>
          <p:cNvPr id="22" name="Group 21">
            <a:extLst>
              <a:ext uri="{FF2B5EF4-FFF2-40B4-BE49-F238E27FC236}">
                <a16:creationId xmlns:a16="http://schemas.microsoft.com/office/drawing/2014/main" id="{C5E44A21-A514-4E4E-B215-4A03F50C4C09}"/>
              </a:ext>
            </a:extLst>
          </p:cNvPr>
          <p:cNvGrpSpPr/>
          <p:nvPr userDrawn="1"/>
        </p:nvGrpSpPr>
        <p:grpSpPr>
          <a:xfrm>
            <a:off x="-2463800" y="0"/>
            <a:ext cx="2329217" cy="3010976"/>
            <a:chOff x="-2463800" y="0"/>
            <a:chExt cx="2329217" cy="3010976"/>
          </a:xfrm>
        </p:grpSpPr>
        <p:sp>
          <p:nvSpPr>
            <p:cNvPr id="23" name="Rectangle 106">
              <a:extLst>
                <a:ext uri="{FF2B5EF4-FFF2-40B4-BE49-F238E27FC236}">
                  <a16:creationId xmlns:a16="http://schemas.microsoft.com/office/drawing/2014/main" id="{5B58DFA9-5327-45C1-B375-6D8458C639BF}"/>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24" name="Group 23">
              <a:extLst>
                <a:ext uri="{FF2B5EF4-FFF2-40B4-BE49-F238E27FC236}">
                  <a16:creationId xmlns:a16="http://schemas.microsoft.com/office/drawing/2014/main" id="{1551DBC9-B567-4879-A8F3-9E89513B82EA}"/>
                </a:ext>
              </a:extLst>
            </p:cNvPr>
            <p:cNvGrpSpPr/>
            <p:nvPr userDrawn="1"/>
          </p:nvGrpSpPr>
          <p:grpSpPr>
            <a:xfrm>
              <a:off x="-2318863" y="1175951"/>
              <a:ext cx="1847751" cy="535742"/>
              <a:chOff x="-2108199" y="2679700"/>
              <a:chExt cx="2091530" cy="606424"/>
            </a:xfrm>
          </p:grpSpPr>
          <p:grpSp>
            <p:nvGrpSpPr>
              <p:cNvPr id="25" name="Group 24">
                <a:extLst>
                  <a:ext uri="{FF2B5EF4-FFF2-40B4-BE49-F238E27FC236}">
                    <a16:creationId xmlns:a16="http://schemas.microsoft.com/office/drawing/2014/main" id="{C2DFC9D6-EBF9-4F18-947B-330A904EAA2A}"/>
                  </a:ext>
                </a:extLst>
              </p:cNvPr>
              <p:cNvGrpSpPr/>
              <p:nvPr userDrawn="1"/>
            </p:nvGrpSpPr>
            <p:grpSpPr>
              <a:xfrm>
                <a:off x="-2108199" y="2679700"/>
                <a:ext cx="2091530" cy="606424"/>
                <a:chOff x="-2108199" y="2679700"/>
                <a:chExt cx="2091530" cy="606424"/>
              </a:xfrm>
            </p:grpSpPr>
            <p:pic>
              <p:nvPicPr>
                <p:cNvPr id="27" name="Picture 26">
                  <a:extLst>
                    <a:ext uri="{FF2B5EF4-FFF2-40B4-BE49-F238E27FC236}">
                      <a16:creationId xmlns:a16="http://schemas.microsoft.com/office/drawing/2014/main" id="{A7DAC9F4-C4CF-4439-A0F9-229415E0C08E}"/>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8" name="Rectangle 21">
                  <a:extLst>
                    <a:ext uri="{FF2B5EF4-FFF2-40B4-BE49-F238E27FC236}">
                      <a16:creationId xmlns:a16="http://schemas.microsoft.com/office/drawing/2014/main" id="{7BE35183-35FC-46B7-BD59-0A067C837653}"/>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6" name="Graphic 19" descr="Close with solid fill">
                <a:extLst>
                  <a:ext uri="{FF2B5EF4-FFF2-40B4-BE49-F238E27FC236}">
                    <a16:creationId xmlns:a16="http://schemas.microsoft.com/office/drawing/2014/main" id="{676CC2E8-D61E-44CD-BC5C-36AB42512D51}"/>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214303064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Grafiek paginagro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4" y="1476375"/>
            <a:ext cx="10975975"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8" name="Text Placeholder 3">
            <a:extLst>
              <a:ext uri="{FF2B5EF4-FFF2-40B4-BE49-F238E27FC236}">
                <a16:creationId xmlns:a16="http://schemas.microsoft.com/office/drawing/2014/main" id="{C8655664-2E79-4A28-A352-F5976C49E661}"/>
              </a:ext>
            </a:extLst>
          </p:cNvPr>
          <p:cNvSpPr>
            <a:spLocks noGrp="1"/>
          </p:cNvSpPr>
          <p:nvPr>
            <p:ph type="body" sz="quarter" idx="15" hasCustomPrompt="1"/>
          </p:nvPr>
        </p:nvSpPr>
        <p:spPr>
          <a:xfrm>
            <a:off x="10001250" y="5372657"/>
            <a:ext cx="1593849" cy="423718"/>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3" name="Slide Number Placeholder 2">
            <a:extLst>
              <a:ext uri="{FF2B5EF4-FFF2-40B4-BE49-F238E27FC236}">
                <a16:creationId xmlns:a16="http://schemas.microsoft.com/office/drawing/2014/main" id="{AFEBCDD1-076B-4614-9C4A-B85E5201A97B}"/>
              </a:ext>
            </a:extLst>
          </p:cNvPr>
          <p:cNvSpPr>
            <a:spLocks noGrp="1"/>
          </p:cNvSpPr>
          <p:nvPr>
            <p:ph type="sldNum" sz="quarter" idx="16"/>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339383108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Allee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lstStyle/>
          <a:p>
            <a:r>
              <a:rPr lang="en-US" noProof="0" dirty="0"/>
              <a:t>Click to add title</a:t>
            </a:r>
          </a:p>
        </p:txBody>
      </p:sp>
      <p:sp>
        <p:nvSpPr>
          <p:cNvPr id="3" name="Slide Number Placeholder 2">
            <a:extLst>
              <a:ext uri="{FF2B5EF4-FFF2-40B4-BE49-F238E27FC236}">
                <a16:creationId xmlns:a16="http://schemas.microsoft.com/office/drawing/2014/main" id="{CEB75032-741F-4B01-ACC6-003B393EAA7E}"/>
              </a:ext>
            </a:extLst>
          </p:cNvPr>
          <p:cNvSpPr>
            <a:spLocks noGrp="1"/>
          </p:cNvSpPr>
          <p:nvPr>
            <p:ph type="sldNum" sz="quarter" idx="10"/>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374376024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Blanco">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20B8CDF4-463C-49A4-AB31-5818F8BEE00B}"/>
              </a:ext>
            </a:extLst>
          </p:cNvPr>
          <p:cNvSpPr/>
          <p:nvPr userDrawn="1"/>
        </p:nvSpPr>
        <p:spPr>
          <a:xfrm>
            <a:off x="-3432630" y="-2157046"/>
            <a:ext cx="19057259"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dirty="0"/>
          </a:p>
        </p:txBody>
      </p:sp>
      <p:pic>
        <p:nvPicPr>
          <p:cNvPr id="5" name="Graphic 4">
            <a:extLst>
              <a:ext uri="{FF2B5EF4-FFF2-40B4-BE49-F238E27FC236}">
                <a16:creationId xmlns:a16="http://schemas.microsoft.com/office/drawing/2014/main" id="{4C432A31-AC2C-42F8-AA98-FE17AEF8BD4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6264" y="6053516"/>
            <a:ext cx="1591200" cy="461517"/>
          </a:xfrm>
          <a:prstGeom prst="rect">
            <a:avLst/>
          </a:prstGeom>
        </p:spPr>
      </p:pic>
      <p:sp>
        <p:nvSpPr>
          <p:cNvPr id="2" name="Slide Number Placeholder 1">
            <a:extLst>
              <a:ext uri="{FF2B5EF4-FFF2-40B4-BE49-F238E27FC236}">
                <a16:creationId xmlns:a16="http://schemas.microsoft.com/office/drawing/2014/main" id="{829997C1-E4B4-4F6A-A6B6-B0F7679BF5F1}"/>
              </a:ext>
            </a:extLst>
          </p:cNvPr>
          <p:cNvSpPr>
            <a:spLocks noGrp="1"/>
          </p:cNvSpPr>
          <p:nvPr>
            <p:ph type="sldNum" sz="quarter" idx="10"/>
          </p:nvPr>
        </p:nvSpPr>
        <p:spPr/>
        <p:txBody>
          <a:bodyPr/>
          <a:lstStyle/>
          <a:p>
            <a:fld id="{5A195573-6125-40C3-AA0C-3AC6CFB9F86B}" type="slidenum">
              <a:rPr lang="en-US" smtClean="0"/>
              <a:pPr/>
              <a:t>‹nr.›</a:t>
            </a:fld>
            <a:endParaRPr lang="en-US" dirty="0"/>
          </a:p>
        </p:txBody>
      </p:sp>
      <p:sp>
        <p:nvSpPr>
          <p:cNvPr id="7" name="Rectangle 106">
            <a:extLst>
              <a:ext uri="{FF2B5EF4-FFF2-40B4-BE49-F238E27FC236}">
                <a16:creationId xmlns:a16="http://schemas.microsoft.com/office/drawing/2014/main" id="{D826F394-93B2-42BA-B2DF-9C07ADC6E80D}"/>
              </a:ext>
            </a:extLst>
          </p:cNvPr>
          <p:cNvSpPr>
            <a:spLocks noChangeArrowheads="1"/>
          </p:cNvSpPr>
          <p:nvPr userDrawn="1"/>
        </p:nvSpPr>
        <p:spPr bwMode="gray">
          <a:xfrm>
            <a:off x="-2463799" y="5269722"/>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0" marR="0" lvl="0" indent="0" algn="l" defTabSz="914377" rtl="0" eaLnBrk="1" fontAlgn="auto" latinLnBrk="0" hangingPunct="1">
              <a:lnSpc>
                <a:spcPct val="95000"/>
              </a:lnSpc>
              <a:spcBef>
                <a:spcPts val="600"/>
              </a:spcBef>
              <a:spcAft>
                <a:spcPts val="0"/>
              </a:spcAft>
              <a:buClrTx/>
              <a:buSzTx/>
              <a:buFont typeface="+mj-lt"/>
              <a:buNone/>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spTree>
    <p:extLst>
      <p:ext uri="{BB962C8B-B14F-4D97-AF65-F5344CB8AC3E}">
        <p14:creationId xmlns:p14="http://schemas.microsoft.com/office/powerpoint/2010/main" val="286874596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Titeldia (2 regelige titel) met subtitel">
    <p:bg>
      <p:bgPr>
        <a:solidFill>
          <a:schemeClr val="bg1"/>
        </a:solidFill>
        <a:effectLst/>
      </p:bgPr>
    </p:bg>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F053FC1F-0C87-464E-9626-4AA4ADFCB446}"/>
              </a:ext>
            </a:extLst>
          </p:cNvPr>
          <p:cNvSpPr>
            <a:spLocks noGrp="1"/>
          </p:cNvSpPr>
          <p:nvPr>
            <p:ph type="pic" sz="quarter" idx="12" hasCustomPrompt="1"/>
          </p:nvPr>
        </p:nvSpPr>
        <p:spPr>
          <a:xfrm>
            <a:off x="614839" y="0"/>
            <a:ext cx="11577160" cy="4144675"/>
          </a:xfrm>
          <a:custGeom>
            <a:avLst/>
            <a:gdLst>
              <a:gd name="connsiteX0" fmla="*/ 0 w 11577160"/>
              <a:gd name="connsiteY0" fmla="*/ 0 h 4144674"/>
              <a:gd name="connsiteX1" fmla="*/ 11577160 w 11577160"/>
              <a:gd name="connsiteY1" fmla="*/ 0 h 4144674"/>
              <a:gd name="connsiteX2" fmla="*/ 11577160 w 11577160"/>
              <a:gd name="connsiteY2" fmla="*/ 3713070 h 4144674"/>
              <a:gd name="connsiteX3" fmla="*/ 4823817 w 11577160"/>
              <a:gd name="connsiteY3" fmla="*/ 3713070 h 4144674"/>
              <a:gd name="connsiteX4" fmla="*/ 4392212 w 11577160"/>
              <a:gd name="connsiteY4" fmla="*/ 4144674 h 4144674"/>
              <a:gd name="connsiteX5" fmla="*/ 609325 w 11577160"/>
              <a:gd name="connsiteY5" fmla="*/ 4144674 h 4144674"/>
              <a:gd name="connsiteX6" fmla="*/ 0 w 11577160"/>
              <a:gd name="connsiteY6" fmla="*/ 3535350 h 414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77160" h="4144674">
                <a:moveTo>
                  <a:pt x="0" y="0"/>
                </a:moveTo>
                <a:lnTo>
                  <a:pt x="11577160" y="0"/>
                </a:lnTo>
                <a:lnTo>
                  <a:pt x="11577160" y="3713070"/>
                </a:lnTo>
                <a:lnTo>
                  <a:pt x="4823817" y="3713070"/>
                </a:lnTo>
                <a:cubicBezTo>
                  <a:pt x="4585165" y="3713070"/>
                  <a:pt x="4392212" y="3906022"/>
                  <a:pt x="4392212" y="4144674"/>
                </a:cubicBezTo>
                <a:lnTo>
                  <a:pt x="609325" y="4144674"/>
                </a:lnTo>
                <a:cubicBezTo>
                  <a:pt x="272927" y="4144674"/>
                  <a:pt x="0" y="3871747"/>
                  <a:pt x="0" y="3535350"/>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3979595"/>
            <a:ext cx="6153151" cy="1123949"/>
          </a:xfrm>
        </p:spPr>
        <p:txBody>
          <a:bodyPr anchor="b" anchorCtr="0">
            <a:noAutofit/>
          </a:bodyPr>
          <a:lstStyle>
            <a:lvl1pPr>
              <a:lnSpc>
                <a:spcPct val="80000"/>
              </a:lnSpc>
              <a:defRPr sz="4000" spc="-60" baseline="0">
                <a:solidFill>
                  <a:schemeClr val="tx2"/>
                </a:solidFill>
              </a:defRPr>
            </a:lvl1pPr>
          </a:lstStyle>
          <a:p>
            <a:r>
              <a:rPr lang="en-US" noProof="0" dirty="0"/>
              <a:t>Click to add title</a:t>
            </a:r>
          </a:p>
        </p:txBody>
      </p:sp>
      <p:sp>
        <p:nvSpPr>
          <p:cNvPr id="11" name="Text Placeholder 10">
            <a:extLst>
              <a:ext uri="{FF2B5EF4-FFF2-40B4-BE49-F238E27FC236}">
                <a16:creationId xmlns:a16="http://schemas.microsoft.com/office/drawing/2014/main" id="{35139539-07AB-43B9-A8D2-9D0467DC1742}"/>
              </a:ext>
            </a:extLst>
          </p:cNvPr>
          <p:cNvSpPr>
            <a:spLocks noGrp="1"/>
          </p:cNvSpPr>
          <p:nvPr>
            <p:ph type="body" sz="quarter" idx="11" hasCustomPrompt="1"/>
          </p:nvPr>
        </p:nvSpPr>
        <p:spPr>
          <a:xfrm>
            <a:off x="5419725" y="6167573"/>
            <a:ext cx="6153151" cy="232859"/>
          </a:xfrm>
        </p:spPr>
        <p:txBody>
          <a:bodyPr>
            <a:noAutofit/>
          </a:bodyPr>
          <a:lstStyle>
            <a:lvl1pPr>
              <a:defRPr sz="1800"/>
            </a:lvl1pPr>
          </a:lstStyle>
          <a:p>
            <a:pPr lvl="0"/>
            <a:r>
              <a:rPr lang="en-US" noProof="0" dirty="0"/>
              <a:t>Click to add department and date</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69120" y="5878103"/>
            <a:ext cx="2419349" cy="701717"/>
          </a:xfrm>
          <a:prstGeom prst="rect">
            <a:avLst/>
          </a:prstGeom>
        </p:spPr>
      </p:pic>
      <p:cxnSp>
        <p:nvCxnSpPr>
          <p:cNvPr id="15" name="Straight Connector 14">
            <a:extLst>
              <a:ext uri="{FF2B5EF4-FFF2-40B4-BE49-F238E27FC236}">
                <a16:creationId xmlns:a16="http://schemas.microsoft.com/office/drawing/2014/main" id="{B6061A2D-2FC7-49E9-9022-09838866AA7E}"/>
              </a:ext>
            </a:extLst>
          </p:cNvPr>
          <p:cNvCxnSpPr>
            <a:cxnSpLocks/>
          </p:cNvCxnSpPr>
          <p:nvPr userDrawn="1"/>
        </p:nvCxnSpPr>
        <p:spPr>
          <a:xfrm>
            <a:off x="5453063" y="5247915"/>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31" name="Text Placeholder 25">
            <a:extLst>
              <a:ext uri="{FF2B5EF4-FFF2-40B4-BE49-F238E27FC236}">
                <a16:creationId xmlns:a16="http://schemas.microsoft.com/office/drawing/2014/main" id="{BBE7FF0D-A11C-478D-82C1-4EAA76F26FEC}"/>
              </a:ext>
            </a:extLst>
          </p:cNvPr>
          <p:cNvSpPr>
            <a:spLocks noGrp="1"/>
          </p:cNvSpPr>
          <p:nvPr>
            <p:ph type="body" sz="quarter" idx="13" hasCustomPrompt="1"/>
          </p:nvPr>
        </p:nvSpPr>
        <p:spPr>
          <a:xfrm>
            <a:off x="5419727" y="5472971"/>
            <a:ext cx="6152400" cy="590400"/>
          </a:xfrm>
        </p:spPr>
        <p:txBody>
          <a:bodyPr/>
          <a:lstStyle>
            <a:lvl1pPr>
              <a:lnSpc>
                <a:spcPct val="80000"/>
              </a:lnSpc>
              <a:defRPr sz="4000" spc="-60" baseline="0">
                <a:solidFill>
                  <a:schemeClr val="bg2"/>
                </a:solidFill>
              </a:defRPr>
            </a:lvl1pPr>
          </a:lstStyle>
          <a:p>
            <a:pPr lvl="0"/>
            <a:r>
              <a:rPr lang="en-US" noProof="0" dirty="0"/>
              <a:t>Click to add subtitle</a:t>
            </a:r>
          </a:p>
        </p:txBody>
      </p:sp>
      <p:sp>
        <p:nvSpPr>
          <p:cNvPr id="28" name="Rectangle 106">
            <a:extLst>
              <a:ext uri="{FF2B5EF4-FFF2-40B4-BE49-F238E27FC236}">
                <a16:creationId xmlns:a16="http://schemas.microsoft.com/office/drawing/2014/main" id="{E607FD01-CA94-4A67-A95F-2021BDC6C25C}"/>
              </a:ext>
            </a:extLst>
          </p:cNvPr>
          <p:cNvSpPr>
            <a:spLocks noChangeArrowheads="1"/>
          </p:cNvSpPr>
          <p:nvPr userDrawn="1"/>
        </p:nvSpPr>
        <p:spPr bwMode="gray">
          <a:xfrm>
            <a:off x="-2463799"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Add an image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icon in the center of the image area</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Select an image. Note: Use a landscape image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‘Insert’ and the image will be placed</a:t>
            </a:r>
          </a:p>
        </p:txBody>
      </p:sp>
      <p:sp>
        <p:nvSpPr>
          <p:cNvPr id="29" name="Rectangle 106">
            <a:extLst>
              <a:ext uri="{FF2B5EF4-FFF2-40B4-BE49-F238E27FC236}">
                <a16:creationId xmlns:a16="http://schemas.microsoft.com/office/drawing/2014/main" id="{AE274554-07CC-4734-B686-7CEFD18ED091}"/>
              </a:ext>
            </a:extLst>
          </p:cNvPr>
          <p:cNvSpPr>
            <a:spLocks noChangeArrowheads="1"/>
          </p:cNvSpPr>
          <p:nvPr userDrawn="1"/>
        </p:nvSpPr>
        <p:spPr bwMode="gray">
          <a:xfrm>
            <a:off x="-2463799" y="5269722"/>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0" marR="0" lvl="0" indent="0" algn="l" defTabSz="914377" rtl="0" eaLnBrk="1" fontAlgn="auto" latinLnBrk="0" hangingPunct="1">
              <a:lnSpc>
                <a:spcPct val="95000"/>
              </a:lnSpc>
              <a:spcBef>
                <a:spcPts val="600"/>
              </a:spcBef>
              <a:spcAft>
                <a:spcPts val="0"/>
              </a:spcAft>
              <a:buClrTx/>
              <a:buSzTx/>
              <a:buFont typeface="+mj-lt"/>
              <a:buNone/>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grpSp>
        <p:nvGrpSpPr>
          <p:cNvPr id="30" name="Group 29">
            <a:extLst>
              <a:ext uri="{FF2B5EF4-FFF2-40B4-BE49-F238E27FC236}">
                <a16:creationId xmlns:a16="http://schemas.microsoft.com/office/drawing/2014/main" id="{B9F231B0-0997-4009-B673-F3D8B1264B46}"/>
              </a:ext>
            </a:extLst>
          </p:cNvPr>
          <p:cNvGrpSpPr/>
          <p:nvPr userDrawn="1"/>
        </p:nvGrpSpPr>
        <p:grpSpPr>
          <a:xfrm>
            <a:off x="12326585" y="2"/>
            <a:ext cx="2329217" cy="5577839"/>
            <a:chOff x="12326583" y="1"/>
            <a:chExt cx="2329217" cy="5577839"/>
          </a:xfrm>
        </p:grpSpPr>
        <p:sp>
          <p:nvSpPr>
            <p:cNvPr id="32" name="Rectangle 106">
              <a:extLst>
                <a:ext uri="{FF2B5EF4-FFF2-40B4-BE49-F238E27FC236}">
                  <a16:creationId xmlns:a16="http://schemas.microsoft.com/office/drawing/2014/main" id="{4DC83239-28D6-4863-B0A3-C7D05549B583}"/>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placed image and then select the tab ‘Image Format’</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‘Crop’ button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two ways:</a:t>
              </a: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33" name="Groep 75">
              <a:extLst>
                <a:ext uri="{FF2B5EF4-FFF2-40B4-BE49-F238E27FC236}">
                  <a16:creationId xmlns:a16="http://schemas.microsoft.com/office/drawing/2014/main" id="{FFB172C3-D9F1-412D-92B1-9EA78DF200F2}"/>
                </a:ext>
              </a:extLst>
            </p:cNvPr>
            <p:cNvGrpSpPr>
              <a:grpSpLocks noChangeAspect="1"/>
            </p:cNvGrpSpPr>
            <p:nvPr userDrawn="1"/>
          </p:nvGrpSpPr>
          <p:grpSpPr>
            <a:xfrm>
              <a:off x="12616299" y="4610804"/>
              <a:ext cx="1766851" cy="793244"/>
              <a:chOff x="2766083" y="6357983"/>
              <a:chExt cx="1485890" cy="667104"/>
            </a:xfrm>
          </p:grpSpPr>
          <p:pic>
            <p:nvPicPr>
              <p:cNvPr id="54" name="Picture 15">
                <a:extLst>
                  <a:ext uri="{FF2B5EF4-FFF2-40B4-BE49-F238E27FC236}">
                    <a16:creationId xmlns:a16="http://schemas.microsoft.com/office/drawing/2014/main" id="{B6A47874-FF25-491D-920B-8CD7D9C1BC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5" name="Picture 18">
                <a:extLst>
                  <a:ext uri="{FF2B5EF4-FFF2-40B4-BE49-F238E27FC236}">
                    <a16:creationId xmlns:a16="http://schemas.microsoft.com/office/drawing/2014/main" id="{3A3C37DF-1E39-4C36-80F6-F4CB08D1CD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6" name="Picture 19">
                <a:extLst>
                  <a:ext uri="{FF2B5EF4-FFF2-40B4-BE49-F238E27FC236}">
                    <a16:creationId xmlns:a16="http://schemas.microsoft.com/office/drawing/2014/main" id="{C4687FD2-CBA1-4019-A39F-C87B0A6CEA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7" name="Straight Arrow Connector 23">
                <a:extLst>
                  <a:ext uri="{FF2B5EF4-FFF2-40B4-BE49-F238E27FC236}">
                    <a16:creationId xmlns:a16="http://schemas.microsoft.com/office/drawing/2014/main" id="{F0BF0071-31FA-484A-930F-AD2AB2CB540F}"/>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Connector 24">
                <a:extLst>
                  <a:ext uri="{FF2B5EF4-FFF2-40B4-BE49-F238E27FC236}">
                    <a16:creationId xmlns:a16="http://schemas.microsoft.com/office/drawing/2014/main" id="{F4AAF602-49A4-4EFD-A716-B981B2F6EBF6}"/>
                  </a:ext>
                </a:extLst>
              </p:cNvPr>
              <p:cNvCxnSpPr>
                <a:cxnSpLocks/>
                <a:stCxn id="54" idx="0"/>
                <a:endCxn id="54"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Straight Connector 26">
                <a:extLst>
                  <a:ext uri="{FF2B5EF4-FFF2-40B4-BE49-F238E27FC236}">
                    <a16:creationId xmlns:a16="http://schemas.microsoft.com/office/drawing/2014/main" id="{8A790966-5AC8-4978-BE15-E3FAFD4F7C4E}"/>
                  </a:ext>
                </a:extLst>
              </p:cNvPr>
              <p:cNvCxnSpPr>
                <a:cxnSpLocks/>
                <a:stCxn id="54" idx="3"/>
                <a:endCxn id="54"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Straight Arrow Connector 27">
                <a:extLst>
                  <a:ext uri="{FF2B5EF4-FFF2-40B4-BE49-F238E27FC236}">
                    <a16:creationId xmlns:a16="http://schemas.microsoft.com/office/drawing/2014/main" id="{E1990CA2-0D8A-4C48-9DB5-F6331251DB4C}"/>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1" name="Oval 28">
                <a:extLst>
                  <a:ext uri="{FF2B5EF4-FFF2-40B4-BE49-F238E27FC236}">
                    <a16:creationId xmlns:a16="http://schemas.microsoft.com/office/drawing/2014/main" id="{5A561EAC-EAC5-4B8D-BF2B-86E0AF138591}"/>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sz="1400" dirty="0" err="1">
                  <a:solidFill>
                    <a:schemeClr val="tx1"/>
                  </a:solidFill>
                </a:endParaRPr>
              </a:p>
            </p:txBody>
          </p:sp>
        </p:grpSp>
        <p:pic>
          <p:nvPicPr>
            <p:cNvPr id="34" name="Afbeelding 77">
              <a:extLst>
                <a:ext uri="{FF2B5EF4-FFF2-40B4-BE49-F238E27FC236}">
                  <a16:creationId xmlns:a16="http://schemas.microsoft.com/office/drawing/2014/main" id="{AF0278BE-D908-439F-9C41-0D203041D695}"/>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35" name="Group 34">
              <a:extLst>
                <a:ext uri="{FF2B5EF4-FFF2-40B4-BE49-F238E27FC236}">
                  <a16:creationId xmlns:a16="http://schemas.microsoft.com/office/drawing/2014/main" id="{DA78ACF5-DF81-48C1-8D4A-018A2C51EF5F}"/>
                </a:ext>
              </a:extLst>
            </p:cNvPr>
            <p:cNvGrpSpPr>
              <a:grpSpLocks noChangeAspect="1"/>
            </p:cNvGrpSpPr>
            <p:nvPr userDrawn="1"/>
          </p:nvGrpSpPr>
          <p:grpSpPr>
            <a:xfrm>
              <a:off x="12610022" y="1108316"/>
              <a:ext cx="339817" cy="579600"/>
              <a:chOff x="13120767" y="944180"/>
              <a:chExt cx="338852" cy="577954"/>
            </a:xfrm>
          </p:grpSpPr>
          <p:pic>
            <p:nvPicPr>
              <p:cNvPr id="36" name="Picture 35">
                <a:extLst>
                  <a:ext uri="{FF2B5EF4-FFF2-40B4-BE49-F238E27FC236}">
                    <a16:creationId xmlns:a16="http://schemas.microsoft.com/office/drawing/2014/main" id="{05F851DB-B145-4487-8131-4548DCA45267}"/>
                  </a:ext>
                </a:extLst>
              </p:cNvPr>
              <p:cNvPicPr>
                <a:picLocks noChangeAspect="1"/>
              </p:cNvPicPr>
              <p:nvPr userDrawn="1"/>
            </p:nvPicPr>
            <p:blipFill rotWithShape="1">
              <a:blip r:embed="rId7"/>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37" name="Rectangle 21">
                <a:extLst>
                  <a:ext uri="{FF2B5EF4-FFF2-40B4-BE49-F238E27FC236}">
                    <a16:creationId xmlns:a16="http://schemas.microsoft.com/office/drawing/2014/main" id="{046613CB-16AD-4E66-A2C1-848199A9DCA8}"/>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sz="1400" dirty="0" err="1">
                  <a:solidFill>
                    <a:schemeClr val="tx1"/>
                  </a:solidFill>
                </a:endParaRPr>
              </a:p>
            </p:txBody>
          </p:sp>
        </p:grpSp>
      </p:grpSp>
    </p:spTree>
    <p:extLst>
      <p:ext uri="{BB962C8B-B14F-4D97-AF65-F5344CB8AC3E}">
        <p14:creationId xmlns:p14="http://schemas.microsoft.com/office/powerpoint/2010/main" val="20890730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fbeelding paginagroo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E564127E-D772-4F30-A6F2-266E8FA2E9DD}"/>
              </a:ext>
            </a:extLst>
          </p:cNvPr>
          <p:cNvSpPr>
            <a:spLocks noGrp="1"/>
          </p:cNvSpPr>
          <p:nvPr>
            <p:ph type="pic" sz="quarter" idx="12" hasCustomPrompt="1"/>
          </p:nvPr>
        </p:nvSpPr>
        <p:spPr>
          <a:xfrm>
            <a:off x="603196" y="1"/>
            <a:ext cx="11588804" cy="5397889"/>
          </a:xfrm>
          <a:custGeom>
            <a:avLst/>
            <a:gdLst>
              <a:gd name="connsiteX0" fmla="*/ 0 w 11588804"/>
              <a:gd name="connsiteY0" fmla="*/ 0 h 5397889"/>
              <a:gd name="connsiteX1" fmla="*/ 11588804 w 11588804"/>
              <a:gd name="connsiteY1" fmla="*/ 0 h 5397889"/>
              <a:gd name="connsiteX2" fmla="*/ 11588804 w 11588804"/>
              <a:gd name="connsiteY2" fmla="*/ 5397889 h 5397889"/>
              <a:gd name="connsiteX3" fmla="*/ 609937 w 11588804"/>
              <a:gd name="connsiteY3" fmla="*/ 5397889 h 5397889"/>
              <a:gd name="connsiteX4" fmla="*/ 0 w 11588804"/>
              <a:gd name="connsiteY4" fmla="*/ 4787952 h 5397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8804" h="5397889">
                <a:moveTo>
                  <a:pt x="0" y="0"/>
                </a:moveTo>
                <a:lnTo>
                  <a:pt x="11588804" y="0"/>
                </a:lnTo>
                <a:lnTo>
                  <a:pt x="11588804" y="5397889"/>
                </a:lnTo>
                <a:lnTo>
                  <a:pt x="609937" y="5397889"/>
                </a:lnTo>
                <a:cubicBezTo>
                  <a:pt x="273201" y="5397889"/>
                  <a:pt x="0" y="5124688"/>
                  <a:pt x="0" y="4787952"/>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1190625" y="5533251"/>
            <a:ext cx="10404476"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5" indent="-180975">
              <a:lnSpc>
                <a:spcPts val="1900"/>
              </a:lnSpc>
              <a:spcBef>
                <a:spcPts val="0"/>
              </a:spcBef>
              <a:buNone/>
              <a:defRPr sz="1600"/>
            </a:lvl3pPr>
            <a:lvl4pPr marL="180975" indent="-180975">
              <a:lnSpc>
                <a:spcPts val="1900"/>
              </a:lnSpc>
              <a:spcBef>
                <a:spcPts val="0"/>
              </a:spcBef>
              <a:defRPr sz="1600"/>
            </a:lvl4pPr>
            <a:lvl5pPr>
              <a:lnSpc>
                <a:spcPts val="1500"/>
              </a:lnSpc>
              <a:defRPr sz="1600"/>
            </a:lvl5pPr>
          </a:lstStyle>
          <a:p>
            <a:pPr lvl="0"/>
            <a:r>
              <a:rPr lang="en-US" noProof="0" dirty="0"/>
              <a:t>Click to add caption</a:t>
            </a:r>
          </a:p>
        </p:txBody>
      </p:sp>
      <p:sp>
        <p:nvSpPr>
          <p:cNvPr id="4" name="Slide Number Placeholder 3">
            <a:extLst>
              <a:ext uri="{FF2B5EF4-FFF2-40B4-BE49-F238E27FC236}">
                <a16:creationId xmlns:a16="http://schemas.microsoft.com/office/drawing/2014/main" id="{A0D78B53-F86F-4949-A248-2228F7AB6F5C}"/>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23" name="Group 22">
            <a:extLst>
              <a:ext uri="{FF2B5EF4-FFF2-40B4-BE49-F238E27FC236}">
                <a16:creationId xmlns:a16="http://schemas.microsoft.com/office/drawing/2014/main" id="{4EE9C3EA-FF1F-43AB-AFD3-BA0CDF724589}"/>
              </a:ext>
            </a:extLst>
          </p:cNvPr>
          <p:cNvGrpSpPr/>
          <p:nvPr userDrawn="1"/>
        </p:nvGrpSpPr>
        <p:grpSpPr>
          <a:xfrm>
            <a:off x="12326583" y="1"/>
            <a:ext cx="2329217" cy="5577839"/>
            <a:chOff x="12326583" y="1"/>
            <a:chExt cx="2329217" cy="5577839"/>
          </a:xfrm>
        </p:grpSpPr>
        <p:sp>
          <p:nvSpPr>
            <p:cNvPr id="24" name="Rectangle 106">
              <a:extLst>
                <a:ext uri="{FF2B5EF4-FFF2-40B4-BE49-F238E27FC236}">
                  <a16:creationId xmlns:a16="http://schemas.microsoft.com/office/drawing/2014/main" id="{FBA92C13-8E5C-4851-9714-75E1C700C288}"/>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25" name="Groep 75">
              <a:extLst>
                <a:ext uri="{FF2B5EF4-FFF2-40B4-BE49-F238E27FC236}">
                  <a16:creationId xmlns:a16="http://schemas.microsoft.com/office/drawing/2014/main" id="{8290358A-43B0-47B5-B597-6CA53517F81B}"/>
                </a:ext>
              </a:extLst>
            </p:cNvPr>
            <p:cNvGrpSpPr>
              <a:grpSpLocks noChangeAspect="1"/>
            </p:cNvGrpSpPr>
            <p:nvPr userDrawn="1"/>
          </p:nvGrpSpPr>
          <p:grpSpPr>
            <a:xfrm>
              <a:off x="12616299" y="4610804"/>
              <a:ext cx="1766851" cy="793244"/>
              <a:chOff x="2766083" y="6357983"/>
              <a:chExt cx="1485890" cy="667104"/>
            </a:xfrm>
          </p:grpSpPr>
          <p:pic>
            <p:nvPicPr>
              <p:cNvPr id="30" name="Picture 15">
                <a:extLst>
                  <a:ext uri="{FF2B5EF4-FFF2-40B4-BE49-F238E27FC236}">
                    <a16:creationId xmlns:a16="http://schemas.microsoft.com/office/drawing/2014/main" id="{25C8DDF7-2F02-49E4-B073-B8F456F985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31" name="Picture 18">
                <a:extLst>
                  <a:ext uri="{FF2B5EF4-FFF2-40B4-BE49-F238E27FC236}">
                    <a16:creationId xmlns:a16="http://schemas.microsoft.com/office/drawing/2014/main" id="{083FF0C3-60DD-444D-A9A9-D71D3D1147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32" name="Picture 19">
                <a:extLst>
                  <a:ext uri="{FF2B5EF4-FFF2-40B4-BE49-F238E27FC236}">
                    <a16:creationId xmlns:a16="http://schemas.microsoft.com/office/drawing/2014/main" id="{6F5F6795-99BE-4B58-AD86-0A9C667BC0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33" name="Straight Arrow Connector 23">
                <a:extLst>
                  <a:ext uri="{FF2B5EF4-FFF2-40B4-BE49-F238E27FC236}">
                    <a16:creationId xmlns:a16="http://schemas.microsoft.com/office/drawing/2014/main" id="{A6F23C14-AC1F-4EAD-9E9C-6FFCB8B99791}"/>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24">
                <a:extLst>
                  <a:ext uri="{FF2B5EF4-FFF2-40B4-BE49-F238E27FC236}">
                    <a16:creationId xmlns:a16="http://schemas.microsoft.com/office/drawing/2014/main" id="{DE27C4C6-44DE-4DF5-B81D-4FE6AC9F5A6D}"/>
                  </a:ext>
                </a:extLst>
              </p:cNvPr>
              <p:cNvCxnSpPr>
                <a:stCxn id="30" idx="0"/>
                <a:endCxn id="30"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26">
                <a:extLst>
                  <a:ext uri="{FF2B5EF4-FFF2-40B4-BE49-F238E27FC236}">
                    <a16:creationId xmlns:a16="http://schemas.microsoft.com/office/drawing/2014/main" id="{5CCDF70F-14C6-4447-B50D-7B6E48CD1096}"/>
                  </a:ext>
                </a:extLst>
              </p:cNvPr>
              <p:cNvCxnSpPr>
                <a:stCxn id="30" idx="3"/>
                <a:endCxn id="30"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Arrow Connector 27">
                <a:extLst>
                  <a:ext uri="{FF2B5EF4-FFF2-40B4-BE49-F238E27FC236}">
                    <a16:creationId xmlns:a16="http://schemas.microsoft.com/office/drawing/2014/main" id="{12695D69-1514-41F1-9C5D-F2ABDDCFB053}"/>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Oval 28">
                <a:extLst>
                  <a:ext uri="{FF2B5EF4-FFF2-40B4-BE49-F238E27FC236}">
                    <a16:creationId xmlns:a16="http://schemas.microsoft.com/office/drawing/2014/main" id="{3510FE3E-9A36-4AAD-9949-92E4EF9695D0}"/>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26" name="Afbeelding 77">
              <a:extLst>
                <a:ext uri="{FF2B5EF4-FFF2-40B4-BE49-F238E27FC236}">
                  <a16:creationId xmlns:a16="http://schemas.microsoft.com/office/drawing/2014/main" id="{D29BAB33-C333-4754-957D-7D00313EFDF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27" name="Group 26">
              <a:extLst>
                <a:ext uri="{FF2B5EF4-FFF2-40B4-BE49-F238E27FC236}">
                  <a16:creationId xmlns:a16="http://schemas.microsoft.com/office/drawing/2014/main" id="{D6FACCED-FC75-4802-A955-5787B3F84272}"/>
                </a:ext>
              </a:extLst>
            </p:cNvPr>
            <p:cNvGrpSpPr>
              <a:grpSpLocks noChangeAspect="1"/>
            </p:cNvGrpSpPr>
            <p:nvPr userDrawn="1"/>
          </p:nvGrpSpPr>
          <p:grpSpPr>
            <a:xfrm>
              <a:off x="12610022" y="1108316"/>
              <a:ext cx="339817" cy="579600"/>
              <a:chOff x="13120767" y="944180"/>
              <a:chExt cx="338852" cy="577954"/>
            </a:xfrm>
          </p:grpSpPr>
          <p:pic>
            <p:nvPicPr>
              <p:cNvPr id="28" name="Picture 27">
                <a:extLst>
                  <a:ext uri="{FF2B5EF4-FFF2-40B4-BE49-F238E27FC236}">
                    <a16:creationId xmlns:a16="http://schemas.microsoft.com/office/drawing/2014/main" id="{7775F534-B8C6-47C4-89B0-375BAC9D3A42}"/>
                  </a:ext>
                </a:extLst>
              </p:cNvPr>
              <p:cNvPicPr>
                <a:picLocks noChangeAspect="1"/>
              </p:cNvPicPr>
              <p:nvPr userDrawn="1"/>
            </p:nvPicPr>
            <p:blipFill rotWithShape="1">
              <a:blip r:embed="rId6"/>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29" name="Rectangle 21">
                <a:extLst>
                  <a:ext uri="{FF2B5EF4-FFF2-40B4-BE49-F238E27FC236}">
                    <a16:creationId xmlns:a16="http://schemas.microsoft.com/office/drawing/2014/main" id="{DA29A168-EAEC-42A5-928D-F02F78DEDD6C}"/>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sp>
        <p:nvSpPr>
          <p:cNvPr id="59" name="Rectangle 106">
            <a:extLst>
              <a:ext uri="{FF2B5EF4-FFF2-40B4-BE49-F238E27FC236}">
                <a16:creationId xmlns:a16="http://schemas.microsoft.com/office/drawing/2014/main" id="{02C72189-F9CE-4D40-9648-043DEC5CF89C}"/>
              </a:ext>
            </a:extLst>
          </p:cNvPr>
          <p:cNvSpPr>
            <a:spLocks noChangeArrowheads="1"/>
          </p:cNvSpPr>
          <p:nvPr userDrawn="1"/>
        </p:nvSpPr>
        <p:spPr bwMode="gray">
          <a:xfrm>
            <a:off x="-2463800"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rgbClr val="004285"/>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rgbClr val="004285"/>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‘Insert’ and the image will be placed</a:t>
            </a:r>
          </a:p>
        </p:txBody>
      </p:sp>
    </p:spTree>
    <p:extLst>
      <p:ext uri="{BB962C8B-B14F-4D97-AF65-F5344CB8AC3E}">
        <p14:creationId xmlns:p14="http://schemas.microsoft.com/office/powerpoint/2010/main" val="248519070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Titeldia (2 regelige titel) zonder subtitel">
    <p:bg>
      <p:bgPr>
        <a:solidFill>
          <a:schemeClr val="bg1"/>
        </a:solidFill>
        <a:effectLst/>
      </p:bgPr>
    </p:bg>
    <p:spTree>
      <p:nvGrpSpPr>
        <p:cNvPr id="1" name=""/>
        <p:cNvGrpSpPr/>
        <p:nvPr/>
      </p:nvGrpSpPr>
      <p:grpSpPr>
        <a:xfrm>
          <a:off x="0" y="0"/>
          <a:ext cx="0" cy="0"/>
          <a:chOff x="0" y="0"/>
          <a:chExt cx="0" cy="0"/>
        </a:xfrm>
      </p:grpSpPr>
      <p:sp>
        <p:nvSpPr>
          <p:cNvPr id="33" name="Rectangle 3">
            <a:extLst>
              <a:ext uri="{FF2B5EF4-FFF2-40B4-BE49-F238E27FC236}">
                <a16:creationId xmlns:a16="http://schemas.microsoft.com/office/drawing/2014/main" id="{C17904E4-727E-4D23-BD61-D05C2551D914}"/>
              </a:ext>
            </a:extLst>
          </p:cNvPr>
          <p:cNvSpPr/>
          <p:nvPr userDrawn="1"/>
        </p:nvSpPr>
        <p:spPr>
          <a:xfrm>
            <a:off x="-3432630" y="-2157046"/>
            <a:ext cx="19057259"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dirty="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4674776"/>
            <a:ext cx="6153151" cy="1123949"/>
          </a:xfrm>
        </p:spPr>
        <p:txBody>
          <a:bodyPr anchor="b" anchorCtr="0">
            <a:noAutofit/>
          </a:bodyPr>
          <a:lstStyle>
            <a:lvl1pPr>
              <a:lnSpc>
                <a:spcPct val="80000"/>
              </a:lnSpc>
              <a:defRPr sz="4000" spc="-60" baseline="0"/>
            </a:lvl1pPr>
          </a:lstStyle>
          <a:p>
            <a:r>
              <a:rPr lang="en-US" noProof="0" dirty="0"/>
              <a:t>Click to add title</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69120" y="5878103"/>
            <a:ext cx="2419349" cy="701717"/>
          </a:xfrm>
          <a:prstGeom prst="rect">
            <a:avLst/>
          </a:prstGeom>
        </p:spPr>
      </p:pic>
      <p:cxnSp>
        <p:nvCxnSpPr>
          <p:cNvPr id="13" name="Straight Connector 12">
            <a:extLst>
              <a:ext uri="{FF2B5EF4-FFF2-40B4-BE49-F238E27FC236}">
                <a16:creationId xmlns:a16="http://schemas.microsoft.com/office/drawing/2014/main" id="{7B7EAE85-1489-4FF0-9901-C2B1367E9677}"/>
              </a:ext>
            </a:extLst>
          </p:cNvPr>
          <p:cNvCxnSpPr>
            <a:cxnSpLocks/>
          </p:cNvCxnSpPr>
          <p:nvPr userDrawn="1"/>
        </p:nvCxnSpPr>
        <p:spPr>
          <a:xfrm>
            <a:off x="5453063" y="5933095"/>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ext Placeholder 10">
            <a:extLst>
              <a:ext uri="{FF2B5EF4-FFF2-40B4-BE49-F238E27FC236}">
                <a16:creationId xmlns:a16="http://schemas.microsoft.com/office/drawing/2014/main" id="{B8CD1A78-9E90-4C3C-B38D-F14E44C2DD0B}"/>
              </a:ext>
            </a:extLst>
          </p:cNvPr>
          <p:cNvSpPr>
            <a:spLocks noGrp="1"/>
          </p:cNvSpPr>
          <p:nvPr>
            <p:ph type="body" sz="quarter" idx="11" hasCustomPrompt="1"/>
          </p:nvPr>
        </p:nvSpPr>
        <p:spPr>
          <a:xfrm>
            <a:off x="5419725" y="6167573"/>
            <a:ext cx="6153151" cy="232859"/>
          </a:xfrm>
        </p:spPr>
        <p:txBody>
          <a:bodyPr>
            <a:noAutofit/>
          </a:bodyPr>
          <a:lstStyle>
            <a:lvl1pPr>
              <a:defRPr sz="1800"/>
            </a:lvl1pPr>
          </a:lstStyle>
          <a:p>
            <a:pPr lvl="0"/>
            <a:r>
              <a:rPr lang="en-US" noProof="0" dirty="0"/>
              <a:t>Click to add department and date</a:t>
            </a:r>
          </a:p>
        </p:txBody>
      </p:sp>
      <p:sp>
        <p:nvSpPr>
          <p:cNvPr id="17" name="Picture Placeholder 16">
            <a:extLst>
              <a:ext uri="{FF2B5EF4-FFF2-40B4-BE49-F238E27FC236}">
                <a16:creationId xmlns:a16="http://schemas.microsoft.com/office/drawing/2014/main" id="{4013582F-7574-4439-B6C2-A497946DF6E2}"/>
              </a:ext>
            </a:extLst>
          </p:cNvPr>
          <p:cNvSpPr>
            <a:spLocks noGrp="1"/>
          </p:cNvSpPr>
          <p:nvPr>
            <p:ph type="pic" sz="quarter" idx="13" hasCustomPrompt="1"/>
          </p:nvPr>
        </p:nvSpPr>
        <p:spPr>
          <a:xfrm>
            <a:off x="614837" y="1"/>
            <a:ext cx="11577163" cy="4815396"/>
          </a:xfrm>
          <a:custGeom>
            <a:avLst/>
            <a:gdLst>
              <a:gd name="connsiteX0" fmla="*/ 0 w 11577162"/>
              <a:gd name="connsiteY0" fmla="*/ 0 h 4815396"/>
              <a:gd name="connsiteX1" fmla="*/ 11577162 w 11577162"/>
              <a:gd name="connsiteY1" fmla="*/ 0 h 4815396"/>
              <a:gd name="connsiteX2" fmla="*/ 11577162 w 11577162"/>
              <a:gd name="connsiteY2" fmla="*/ 287354 h 4815396"/>
              <a:gd name="connsiteX3" fmla="*/ 11577162 w 11577162"/>
              <a:gd name="connsiteY3" fmla="*/ 4096437 h 4815396"/>
              <a:gd name="connsiteX4" fmla="*/ 11577162 w 11577162"/>
              <a:gd name="connsiteY4" fmla="*/ 4383791 h 4815396"/>
              <a:gd name="connsiteX5" fmla="*/ 4823818 w 11577162"/>
              <a:gd name="connsiteY5" fmla="*/ 4383791 h 4815396"/>
              <a:gd name="connsiteX6" fmla="*/ 4392213 w 11577162"/>
              <a:gd name="connsiteY6" fmla="*/ 4815396 h 4815396"/>
              <a:gd name="connsiteX7" fmla="*/ 609324 w 11577162"/>
              <a:gd name="connsiteY7" fmla="*/ 4815396 h 4815396"/>
              <a:gd name="connsiteX8" fmla="*/ 0 w 11577162"/>
              <a:gd name="connsiteY8" fmla="*/ 4206072 h 4815396"/>
              <a:gd name="connsiteX9" fmla="*/ 0 w 11577162"/>
              <a:gd name="connsiteY9" fmla="*/ 3918718 h 4815396"/>
              <a:gd name="connsiteX10" fmla="*/ 0 w 11577162"/>
              <a:gd name="connsiteY10" fmla="*/ 287354 h 4815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7162" h="4815396">
                <a:moveTo>
                  <a:pt x="0" y="0"/>
                </a:moveTo>
                <a:lnTo>
                  <a:pt x="11577162" y="0"/>
                </a:lnTo>
                <a:lnTo>
                  <a:pt x="11577162" y="287354"/>
                </a:lnTo>
                <a:lnTo>
                  <a:pt x="11577162" y="4096437"/>
                </a:lnTo>
                <a:lnTo>
                  <a:pt x="11577162" y="4383791"/>
                </a:lnTo>
                <a:lnTo>
                  <a:pt x="4823818" y="4383791"/>
                </a:lnTo>
                <a:cubicBezTo>
                  <a:pt x="4585166" y="4383791"/>
                  <a:pt x="4392213" y="4576744"/>
                  <a:pt x="4392213" y="4815396"/>
                </a:cubicBezTo>
                <a:lnTo>
                  <a:pt x="609324" y="4815396"/>
                </a:lnTo>
                <a:cubicBezTo>
                  <a:pt x="272927" y="4815396"/>
                  <a:pt x="0" y="4542470"/>
                  <a:pt x="0" y="4206072"/>
                </a:cubicBezTo>
                <a:lnTo>
                  <a:pt x="0" y="3918718"/>
                </a:lnTo>
                <a:lnTo>
                  <a:pt x="0" y="287354"/>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35" name="Rectangle 106">
            <a:extLst>
              <a:ext uri="{FF2B5EF4-FFF2-40B4-BE49-F238E27FC236}">
                <a16:creationId xmlns:a16="http://schemas.microsoft.com/office/drawing/2014/main" id="{401268E0-7373-4060-93A9-43E02AE6BC4B}"/>
              </a:ext>
            </a:extLst>
          </p:cNvPr>
          <p:cNvSpPr>
            <a:spLocks noChangeArrowheads="1"/>
          </p:cNvSpPr>
          <p:nvPr userDrawn="1"/>
        </p:nvSpPr>
        <p:spPr bwMode="gray">
          <a:xfrm>
            <a:off x="-2463799"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Add an image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icon in the center of the image area</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Select an image. Note: Use a landscape image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‘Insert’ and the image will be placed</a:t>
            </a:r>
          </a:p>
        </p:txBody>
      </p:sp>
      <p:sp>
        <p:nvSpPr>
          <p:cNvPr id="36" name="Rectangle 106">
            <a:extLst>
              <a:ext uri="{FF2B5EF4-FFF2-40B4-BE49-F238E27FC236}">
                <a16:creationId xmlns:a16="http://schemas.microsoft.com/office/drawing/2014/main" id="{FC1E856E-F95A-4EE2-A7FB-E428B42A6DD9}"/>
              </a:ext>
            </a:extLst>
          </p:cNvPr>
          <p:cNvSpPr>
            <a:spLocks noChangeArrowheads="1"/>
          </p:cNvSpPr>
          <p:nvPr userDrawn="1"/>
        </p:nvSpPr>
        <p:spPr bwMode="gray">
          <a:xfrm>
            <a:off x="-2463799" y="5269722"/>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0" marR="0" lvl="0" indent="0" algn="l" defTabSz="914377" rtl="0" eaLnBrk="1" fontAlgn="auto" latinLnBrk="0" hangingPunct="1">
              <a:lnSpc>
                <a:spcPct val="95000"/>
              </a:lnSpc>
              <a:spcBef>
                <a:spcPts val="600"/>
              </a:spcBef>
              <a:spcAft>
                <a:spcPts val="0"/>
              </a:spcAft>
              <a:buClrTx/>
              <a:buSzTx/>
              <a:buFont typeface="+mj-lt"/>
              <a:buNone/>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grpSp>
        <p:nvGrpSpPr>
          <p:cNvPr id="37" name="Group 36">
            <a:extLst>
              <a:ext uri="{FF2B5EF4-FFF2-40B4-BE49-F238E27FC236}">
                <a16:creationId xmlns:a16="http://schemas.microsoft.com/office/drawing/2014/main" id="{6502EEC7-6F97-42D9-9FA3-7A76835A46D8}"/>
              </a:ext>
            </a:extLst>
          </p:cNvPr>
          <p:cNvGrpSpPr/>
          <p:nvPr userDrawn="1"/>
        </p:nvGrpSpPr>
        <p:grpSpPr>
          <a:xfrm>
            <a:off x="12326585" y="2"/>
            <a:ext cx="2329217" cy="5577839"/>
            <a:chOff x="12326583" y="1"/>
            <a:chExt cx="2329217" cy="5577839"/>
          </a:xfrm>
        </p:grpSpPr>
        <p:sp>
          <p:nvSpPr>
            <p:cNvPr id="38" name="Rectangle 106">
              <a:extLst>
                <a:ext uri="{FF2B5EF4-FFF2-40B4-BE49-F238E27FC236}">
                  <a16:creationId xmlns:a16="http://schemas.microsoft.com/office/drawing/2014/main" id="{FE4A0863-0CCF-4A8A-80BE-2FBE37696F48}"/>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placed image and then select the tab ‘Image Format’</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‘Crop’ button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two ways:</a:t>
              </a: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39" name="Groep 75">
              <a:extLst>
                <a:ext uri="{FF2B5EF4-FFF2-40B4-BE49-F238E27FC236}">
                  <a16:creationId xmlns:a16="http://schemas.microsoft.com/office/drawing/2014/main" id="{8AD02A7A-260B-49B3-BB52-2801815144E0}"/>
                </a:ext>
              </a:extLst>
            </p:cNvPr>
            <p:cNvGrpSpPr>
              <a:grpSpLocks noChangeAspect="1"/>
            </p:cNvGrpSpPr>
            <p:nvPr userDrawn="1"/>
          </p:nvGrpSpPr>
          <p:grpSpPr>
            <a:xfrm>
              <a:off x="12616299" y="4610804"/>
              <a:ext cx="1766851" cy="793244"/>
              <a:chOff x="2766083" y="6357983"/>
              <a:chExt cx="1485890" cy="667104"/>
            </a:xfrm>
          </p:grpSpPr>
          <p:pic>
            <p:nvPicPr>
              <p:cNvPr id="51" name="Picture 15">
                <a:extLst>
                  <a:ext uri="{FF2B5EF4-FFF2-40B4-BE49-F238E27FC236}">
                    <a16:creationId xmlns:a16="http://schemas.microsoft.com/office/drawing/2014/main" id="{8E27D1FF-26E2-40FD-9FE2-D60F92E5D1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2" name="Picture 18">
                <a:extLst>
                  <a:ext uri="{FF2B5EF4-FFF2-40B4-BE49-F238E27FC236}">
                    <a16:creationId xmlns:a16="http://schemas.microsoft.com/office/drawing/2014/main" id="{3D9CB36D-0DFD-4852-B3EB-62B853088C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3" name="Picture 19">
                <a:extLst>
                  <a:ext uri="{FF2B5EF4-FFF2-40B4-BE49-F238E27FC236}">
                    <a16:creationId xmlns:a16="http://schemas.microsoft.com/office/drawing/2014/main" id="{F7FF9CBE-E83C-4BEA-B921-3820E368A4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4" name="Straight Arrow Connector 23">
                <a:extLst>
                  <a:ext uri="{FF2B5EF4-FFF2-40B4-BE49-F238E27FC236}">
                    <a16:creationId xmlns:a16="http://schemas.microsoft.com/office/drawing/2014/main" id="{55CCD997-DA1F-4B31-BFA2-8F1E1EF1CD2F}"/>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Connector 24">
                <a:extLst>
                  <a:ext uri="{FF2B5EF4-FFF2-40B4-BE49-F238E27FC236}">
                    <a16:creationId xmlns:a16="http://schemas.microsoft.com/office/drawing/2014/main" id="{86B3AB6F-8F3D-4973-A67F-51C8CD82686D}"/>
                  </a:ext>
                </a:extLst>
              </p:cNvPr>
              <p:cNvCxnSpPr>
                <a:cxnSpLocks/>
                <a:stCxn id="51" idx="0"/>
                <a:endCxn id="51"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26">
                <a:extLst>
                  <a:ext uri="{FF2B5EF4-FFF2-40B4-BE49-F238E27FC236}">
                    <a16:creationId xmlns:a16="http://schemas.microsoft.com/office/drawing/2014/main" id="{8E2AA1B5-E2DA-43D4-A118-6E4EA9C210BF}"/>
                  </a:ext>
                </a:extLst>
              </p:cNvPr>
              <p:cNvCxnSpPr>
                <a:cxnSpLocks/>
                <a:stCxn id="51" idx="3"/>
                <a:endCxn id="51"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Arrow Connector 27">
                <a:extLst>
                  <a:ext uri="{FF2B5EF4-FFF2-40B4-BE49-F238E27FC236}">
                    <a16:creationId xmlns:a16="http://schemas.microsoft.com/office/drawing/2014/main" id="{FF17B7D8-2258-4C82-A90D-FC76E139ACFD}"/>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Oval 28">
                <a:extLst>
                  <a:ext uri="{FF2B5EF4-FFF2-40B4-BE49-F238E27FC236}">
                    <a16:creationId xmlns:a16="http://schemas.microsoft.com/office/drawing/2014/main" id="{DAAABD1B-FB0E-4A68-9BBD-334DC07DE303}"/>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sz="1400" dirty="0" err="1">
                  <a:solidFill>
                    <a:schemeClr val="tx1"/>
                  </a:solidFill>
                </a:endParaRPr>
              </a:p>
            </p:txBody>
          </p:sp>
        </p:grpSp>
        <p:pic>
          <p:nvPicPr>
            <p:cNvPr id="40" name="Afbeelding 77">
              <a:extLst>
                <a:ext uri="{FF2B5EF4-FFF2-40B4-BE49-F238E27FC236}">
                  <a16:creationId xmlns:a16="http://schemas.microsoft.com/office/drawing/2014/main" id="{B8B9843D-989E-4417-84AF-F46BA342B1AC}"/>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8" name="Group 47">
              <a:extLst>
                <a:ext uri="{FF2B5EF4-FFF2-40B4-BE49-F238E27FC236}">
                  <a16:creationId xmlns:a16="http://schemas.microsoft.com/office/drawing/2014/main" id="{962B3FEF-B673-4714-ACBA-3EC3E7438883}"/>
                </a:ext>
              </a:extLst>
            </p:cNvPr>
            <p:cNvGrpSpPr>
              <a:grpSpLocks noChangeAspect="1"/>
            </p:cNvGrpSpPr>
            <p:nvPr userDrawn="1"/>
          </p:nvGrpSpPr>
          <p:grpSpPr>
            <a:xfrm>
              <a:off x="12610022" y="1108316"/>
              <a:ext cx="339817" cy="579600"/>
              <a:chOff x="13120767" y="944180"/>
              <a:chExt cx="338852" cy="577954"/>
            </a:xfrm>
          </p:grpSpPr>
          <p:pic>
            <p:nvPicPr>
              <p:cNvPr id="49" name="Picture 48">
                <a:extLst>
                  <a:ext uri="{FF2B5EF4-FFF2-40B4-BE49-F238E27FC236}">
                    <a16:creationId xmlns:a16="http://schemas.microsoft.com/office/drawing/2014/main" id="{6C864BD3-BCDA-4FC3-9F31-23CB45AC668D}"/>
                  </a:ext>
                </a:extLst>
              </p:cNvPr>
              <p:cNvPicPr>
                <a:picLocks noChangeAspect="1"/>
              </p:cNvPicPr>
              <p:nvPr userDrawn="1"/>
            </p:nvPicPr>
            <p:blipFill rotWithShape="1">
              <a:blip r:embed="rId7"/>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50" name="Rectangle 21">
                <a:extLst>
                  <a:ext uri="{FF2B5EF4-FFF2-40B4-BE49-F238E27FC236}">
                    <a16:creationId xmlns:a16="http://schemas.microsoft.com/office/drawing/2014/main" id="{5558B70C-F41A-4C9E-8F98-FBCF9C4728CF}"/>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sz="1400" dirty="0" err="1">
                  <a:solidFill>
                    <a:schemeClr val="tx1"/>
                  </a:solidFill>
                </a:endParaRPr>
              </a:p>
            </p:txBody>
          </p:sp>
        </p:grpSp>
      </p:grpSp>
    </p:spTree>
    <p:extLst>
      <p:ext uri="{BB962C8B-B14F-4D97-AF65-F5344CB8AC3E}">
        <p14:creationId xmlns:p14="http://schemas.microsoft.com/office/powerpoint/2010/main" val="261370096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Titeldia (1 regelige titel) met subtitel">
    <p:bg>
      <p:bgPr>
        <a:solidFill>
          <a:schemeClr val="bg1"/>
        </a:solidFill>
        <a:effectLst/>
      </p:bgPr>
    </p:bg>
    <p:spTree>
      <p:nvGrpSpPr>
        <p:cNvPr id="1" name=""/>
        <p:cNvGrpSpPr/>
        <p:nvPr/>
      </p:nvGrpSpPr>
      <p:grpSpPr>
        <a:xfrm>
          <a:off x="0" y="0"/>
          <a:ext cx="0" cy="0"/>
          <a:chOff x="0" y="0"/>
          <a:chExt cx="0" cy="0"/>
        </a:xfrm>
      </p:grpSpPr>
      <p:sp>
        <p:nvSpPr>
          <p:cNvPr id="67" name="Rectangle 3">
            <a:extLst>
              <a:ext uri="{FF2B5EF4-FFF2-40B4-BE49-F238E27FC236}">
                <a16:creationId xmlns:a16="http://schemas.microsoft.com/office/drawing/2014/main" id="{F5EF8DCD-9292-462B-A74B-D8652305D139}"/>
              </a:ext>
            </a:extLst>
          </p:cNvPr>
          <p:cNvSpPr/>
          <p:nvPr userDrawn="1"/>
        </p:nvSpPr>
        <p:spPr>
          <a:xfrm>
            <a:off x="-3432630" y="-2157046"/>
            <a:ext cx="19057259"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dirty="0"/>
          </a:p>
        </p:txBody>
      </p:sp>
      <p:sp>
        <p:nvSpPr>
          <p:cNvPr id="14" name="Picture Placeholder 13">
            <a:extLst>
              <a:ext uri="{FF2B5EF4-FFF2-40B4-BE49-F238E27FC236}">
                <a16:creationId xmlns:a16="http://schemas.microsoft.com/office/drawing/2014/main" id="{0C409B38-ACCF-4D90-961D-C94121FA2E9A}"/>
              </a:ext>
            </a:extLst>
          </p:cNvPr>
          <p:cNvSpPr>
            <a:spLocks noGrp="1"/>
          </p:cNvSpPr>
          <p:nvPr>
            <p:ph type="pic" sz="quarter" idx="12" hasCustomPrompt="1"/>
          </p:nvPr>
        </p:nvSpPr>
        <p:spPr>
          <a:xfrm>
            <a:off x="614839" y="0"/>
            <a:ext cx="11577160" cy="4704629"/>
          </a:xfrm>
          <a:custGeom>
            <a:avLst/>
            <a:gdLst>
              <a:gd name="connsiteX0" fmla="*/ 0 w 11577160"/>
              <a:gd name="connsiteY0" fmla="*/ 0 h 4704629"/>
              <a:gd name="connsiteX1" fmla="*/ 11577160 w 11577160"/>
              <a:gd name="connsiteY1" fmla="*/ 0 h 4704629"/>
              <a:gd name="connsiteX2" fmla="*/ 11577160 w 11577160"/>
              <a:gd name="connsiteY2" fmla="*/ 559955 h 4704629"/>
              <a:gd name="connsiteX3" fmla="*/ 11577160 w 11577160"/>
              <a:gd name="connsiteY3" fmla="*/ 3713070 h 4704629"/>
              <a:gd name="connsiteX4" fmla="*/ 11577160 w 11577160"/>
              <a:gd name="connsiteY4" fmla="*/ 4273025 h 4704629"/>
              <a:gd name="connsiteX5" fmla="*/ 4823817 w 11577160"/>
              <a:gd name="connsiteY5" fmla="*/ 4273025 h 4704629"/>
              <a:gd name="connsiteX6" fmla="*/ 4392212 w 11577160"/>
              <a:gd name="connsiteY6" fmla="*/ 4704629 h 4704629"/>
              <a:gd name="connsiteX7" fmla="*/ 609325 w 11577160"/>
              <a:gd name="connsiteY7" fmla="*/ 4704629 h 4704629"/>
              <a:gd name="connsiteX8" fmla="*/ 0 w 11577160"/>
              <a:gd name="connsiteY8" fmla="*/ 4095305 h 4704629"/>
              <a:gd name="connsiteX9" fmla="*/ 0 w 11577160"/>
              <a:gd name="connsiteY9" fmla="*/ 3535350 h 4704629"/>
              <a:gd name="connsiteX10" fmla="*/ 0 w 11577160"/>
              <a:gd name="connsiteY10" fmla="*/ 559955 h 470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7160" h="4704629">
                <a:moveTo>
                  <a:pt x="0" y="0"/>
                </a:moveTo>
                <a:lnTo>
                  <a:pt x="11577160" y="0"/>
                </a:lnTo>
                <a:lnTo>
                  <a:pt x="11577160" y="559955"/>
                </a:lnTo>
                <a:lnTo>
                  <a:pt x="11577160" y="3713070"/>
                </a:lnTo>
                <a:lnTo>
                  <a:pt x="11577160" y="4273025"/>
                </a:lnTo>
                <a:lnTo>
                  <a:pt x="4823817" y="4273025"/>
                </a:lnTo>
                <a:cubicBezTo>
                  <a:pt x="4585165" y="4273025"/>
                  <a:pt x="4392212" y="4465977"/>
                  <a:pt x="4392212" y="4704629"/>
                </a:cubicBezTo>
                <a:lnTo>
                  <a:pt x="609325" y="4704629"/>
                </a:lnTo>
                <a:cubicBezTo>
                  <a:pt x="272927" y="4704629"/>
                  <a:pt x="0" y="4431702"/>
                  <a:pt x="0" y="4095305"/>
                </a:cubicBezTo>
                <a:lnTo>
                  <a:pt x="0" y="3535350"/>
                </a:lnTo>
                <a:lnTo>
                  <a:pt x="0" y="559955"/>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4557166"/>
            <a:ext cx="6153151" cy="553999"/>
          </a:xfrm>
        </p:spPr>
        <p:txBody>
          <a:bodyPr anchor="b" anchorCtr="0">
            <a:noAutofit/>
          </a:bodyPr>
          <a:lstStyle>
            <a:lvl1pPr>
              <a:lnSpc>
                <a:spcPct val="80000"/>
              </a:lnSpc>
              <a:defRPr sz="4000" spc="-60" baseline="0"/>
            </a:lvl1pPr>
          </a:lstStyle>
          <a:p>
            <a:r>
              <a:rPr lang="en-US" noProof="0" dirty="0"/>
              <a:t>Click to add title</a:t>
            </a:r>
          </a:p>
        </p:txBody>
      </p:sp>
      <p:sp>
        <p:nvSpPr>
          <p:cNvPr id="11" name="Text Placeholder 10">
            <a:extLst>
              <a:ext uri="{FF2B5EF4-FFF2-40B4-BE49-F238E27FC236}">
                <a16:creationId xmlns:a16="http://schemas.microsoft.com/office/drawing/2014/main" id="{35139539-07AB-43B9-A8D2-9D0467DC1742}"/>
              </a:ext>
            </a:extLst>
          </p:cNvPr>
          <p:cNvSpPr>
            <a:spLocks noGrp="1"/>
          </p:cNvSpPr>
          <p:nvPr>
            <p:ph type="body" sz="quarter" idx="11" hasCustomPrompt="1"/>
          </p:nvPr>
        </p:nvSpPr>
        <p:spPr>
          <a:xfrm>
            <a:off x="5419725" y="6167573"/>
            <a:ext cx="6153151" cy="232859"/>
          </a:xfrm>
        </p:spPr>
        <p:txBody>
          <a:bodyPr>
            <a:noAutofit/>
          </a:bodyPr>
          <a:lstStyle>
            <a:lvl1pPr>
              <a:spcAft>
                <a:spcPts val="0"/>
              </a:spcAft>
              <a:defRPr sz="1800"/>
            </a:lvl1pPr>
          </a:lstStyle>
          <a:p>
            <a:pPr lvl="0"/>
            <a:r>
              <a:rPr lang="en-US" noProof="0" dirty="0"/>
              <a:t>Click to add department and date</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69120" y="5878103"/>
            <a:ext cx="2419349" cy="701717"/>
          </a:xfrm>
          <a:prstGeom prst="rect">
            <a:avLst/>
          </a:prstGeom>
        </p:spPr>
      </p:pic>
      <p:cxnSp>
        <p:nvCxnSpPr>
          <p:cNvPr id="15" name="Straight Connector 14">
            <a:extLst>
              <a:ext uri="{FF2B5EF4-FFF2-40B4-BE49-F238E27FC236}">
                <a16:creationId xmlns:a16="http://schemas.microsoft.com/office/drawing/2014/main" id="{B6061A2D-2FC7-49E9-9022-09838866AA7E}"/>
              </a:ext>
            </a:extLst>
          </p:cNvPr>
          <p:cNvCxnSpPr>
            <a:cxnSpLocks/>
          </p:cNvCxnSpPr>
          <p:nvPr userDrawn="1"/>
        </p:nvCxnSpPr>
        <p:spPr>
          <a:xfrm>
            <a:off x="5453063" y="5247915"/>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27" name="Text Placeholder 25">
            <a:extLst>
              <a:ext uri="{FF2B5EF4-FFF2-40B4-BE49-F238E27FC236}">
                <a16:creationId xmlns:a16="http://schemas.microsoft.com/office/drawing/2014/main" id="{35170365-DF7B-4447-9BBE-72F81EAD074D}"/>
              </a:ext>
            </a:extLst>
          </p:cNvPr>
          <p:cNvSpPr>
            <a:spLocks noGrp="1"/>
          </p:cNvSpPr>
          <p:nvPr>
            <p:ph type="body" sz="quarter" idx="13" hasCustomPrompt="1"/>
          </p:nvPr>
        </p:nvSpPr>
        <p:spPr>
          <a:xfrm>
            <a:off x="5419727" y="5465351"/>
            <a:ext cx="6152400" cy="590400"/>
          </a:xfrm>
        </p:spPr>
        <p:txBody>
          <a:bodyPr/>
          <a:lstStyle>
            <a:lvl1pPr>
              <a:spcAft>
                <a:spcPts val="0"/>
              </a:spcAft>
              <a:defRPr sz="4000" spc="-60" baseline="0">
                <a:solidFill>
                  <a:schemeClr val="bg2"/>
                </a:solidFill>
              </a:defRPr>
            </a:lvl1pPr>
          </a:lstStyle>
          <a:p>
            <a:pPr lvl="0"/>
            <a:r>
              <a:rPr lang="en-US" noProof="0" dirty="0"/>
              <a:t>Click to add subtitle</a:t>
            </a:r>
          </a:p>
        </p:txBody>
      </p:sp>
      <p:sp>
        <p:nvSpPr>
          <p:cNvPr id="42" name="Rectangle 106">
            <a:extLst>
              <a:ext uri="{FF2B5EF4-FFF2-40B4-BE49-F238E27FC236}">
                <a16:creationId xmlns:a16="http://schemas.microsoft.com/office/drawing/2014/main" id="{B5E8D6AF-E84B-418A-8BBA-A76B7DF3B5EE}"/>
              </a:ext>
            </a:extLst>
          </p:cNvPr>
          <p:cNvSpPr>
            <a:spLocks noChangeArrowheads="1"/>
          </p:cNvSpPr>
          <p:nvPr userDrawn="1"/>
        </p:nvSpPr>
        <p:spPr bwMode="gray">
          <a:xfrm>
            <a:off x="-2463799"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Add an image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icon in the center of the image area</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Select an image. Note: Use a landscape image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‘Insert’ and the image will be placed</a:t>
            </a:r>
          </a:p>
        </p:txBody>
      </p:sp>
      <p:sp>
        <p:nvSpPr>
          <p:cNvPr id="43" name="Rectangle 106">
            <a:extLst>
              <a:ext uri="{FF2B5EF4-FFF2-40B4-BE49-F238E27FC236}">
                <a16:creationId xmlns:a16="http://schemas.microsoft.com/office/drawing/2014/main" id="{50996C0E-E4D5-4F0B-9D33-28B9BD40C124}"/>
              </a:ext>
            </a:extLst>
          </p:cNvPr>
          <p:cNvSpPr>
            <a:spLocks noChangeArrowheads="1"/>
          </p:cNvSpPr>
          <p:nvPr userDrawn="1"/>
        </p:nvSpPr>
        <p:spPr bwMode="gray">
          <a:xfrm>
            <a:off x="-2463799" y="5269722"/>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0" marR="0" lvl="0" indent="0" algn="l" defTabSz="914377" rtl="0" eaLnBrk="1" fontAlgn="auto" latinLnBrk="0" hangingPunct="1">
              <a:lnSpc>
                <a:spcPct val="95000"/>
              </a:lnSpc>
              <a:spcBef>
                <a:spcPts val="600"/>
              </a:spcBef>
              <a:spcAft>
                <a:spcPts val="0"/>
              </a:spcAft>
              <a:buClrTx/>
              <a:buSzTx/>
              <a:buFont typeface="+mj-lt"/>
              <a:buNone/>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grpSp>
        <p:nvGrpSpPr>
          <p:cNvPr id="45" name="Group 44">
            <a:extLst>
              <a:ext uri="{FF2B5EF4-FFF2-40B4-BE49-F238E27FC236}">
                <a16:creationId xmlns:a16="http://schemas.microsoft.com/office/drawing/2014/main" id="{D7E86D69-8878-4F2F-B237-077EA4BE83CE}"/>
              </a:ext>
            </a:extLst>
          </p:cNvPr>
          <p:cNvGrpSpPr/>
          <p:nvPr userDrawn="1"/>
        </p:nvGrpSpPr>
        <p:grpSpPr>
          <a:xfrm>
            <a:off x="12326585" y="2"/>
            <a:ext cx="2329217" cy="5577839"/>
            <a:chOff x="12326583" y="1"/>
            <a:chExt cx="2329217" cy="5577839"/>
          </a:xfrm>
        </p:grpSpPr>
        <p:sp>
          <p:nvSpPr>
            <p:cNvPr id="46" name="Rectangle 106">
              <a:extLst>
                <a:ext uri="{FF2B5EF4-FFF2-40B4-BE49-F238E27FC236}">
                  <a16:creationId xmlns:a16="http://schemas.microsoft.com/office/drawing/2014/main" id="{EAAF62C9-7324-454B-9338-D54E099FD047}"/>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placed image and then select the tab ‘Image Format’</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‘Crop’ button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two ways:</a:t>
              </a: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47" name="Groep 75">
              <a:extLst>
                <a:ext uri="{FF2B5EF4-FFF2-40B4-BE49-F238E27FC236}">
                  <a16:creationId xmlns:a16="http://schemas.microsoft.com/office/drawing/2014/main" id="{FD7A15A7-FE84-4DED-8920-16D4F5671906}"/>
                </a:ext>
              </a:extLst>
            </p:cNvPr>
            <p:cNvGrpSpPr>
              <a:grpSpLocks noChangeAspect="1"/>
            </p:cNvGrpSpPr>
            <p:nvPr userDrawn="1"/>
          </p:nvGrpSpPr>
          <p:grpSpPr>
            <a:xfrm>
              <a:off x="12616299" y="4610804"/>
              <a:ext cx="1766851" cy="793244"/>
              <a:chOff x="2766083" y="6357983"/>
              <a:chExt cx="1485890" cy="667104"/>
            </a:xfrm>
          </p:grpSpPr>
          <p:pic>
            <p:nvPicPr>
              <p:cNvPr id="52" name="Picture 15">
                <a:extLst>
                  <a:ext uri="{FF2B5EF4-FFF2-40B4-BE49-F238E27FC236}">
                    <a16:creationId xmlns:a16="http://schemas.microsoft.com/office/drawing/2014/main" id="{F8227AF3-946A-4722-B2BC-D74F23B51F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3" name="Picture 18">
                <a:extLst>
                  <a:ext uri="{FF2B5EF4-FFF2-40B4-BE49-F238E27FC236}">
                    <a16:creationId xmlns:a16="http://schemas.microsoft.com/office/drawing/2014/main" id="{55EA290E-158C-4C3F-A358-EB12175727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4" name="Picture 19">
                <a:extLst>
                  <a:ext uri="{FF2B5EF4-FFF2-40B4-BE49-F238E27FC236}">
                    <a16:creationId xmlns:a16="http://schemas.microsoft.com/office/drawing/2014/main" id="{96B981E3-A59D-47C0-BEB5-B65766676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5" name="Straight Arrow Connector 23">
                <a:extLst>
                  <a:ext uri="{FF2B5EF4-FFF2-40B4-BE49-F238E27FC236}">
                    <a16:creationId xmlns:a16="http://schemas.microsoft.com/office/drawing/2014/main" id="{1503258A-5894-4672-8B84-01592DB52E46}"/>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Connector 24">
                <a:extLst>
                  <a:ext uri="{FF2B5EF4-FFF2-40B4-BE49-F238E27FC236}">
                    <a16:creationId xmlns:a16="http://schemas.microsoft.com/office/drawing/2014/main" id="{390BA5B0-F1C6-450F-BAC4-F8787C48F47E}"/>
                  </a:ext>
                </a:extLst>
              </p:cNvPr>
              <p:cNvCxnSpPr>
                <a:cxnSpLocks/>
                <a:stCxn id="52" idx="0"/>
                <a:endCxn id="52"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26">
                <a:extLst>
                  <a:ext uri="{FF2B5EF4-FFF2-40B4-BE49-F238E27FC236}">
                    <a16:creationId xmlns:a16="http://schemas.microsoft.com/office/drawing/2014/main" id="{96531038-527A-425F-BD02-7099621FCB21}"/>
                  </a:ext>
                </a:extLst>
              </p:cNvPr>
              <p:cNvCxnSpPr>
                <a:cxnSpLocks/>
                <a:stCxn id="52" idx="3"/>
                <a:endCxn id="52"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Straight Arrow Connector 27">
                <a:extLst>
                  <a:ext uri="{FF2B5EF4-FFF2-40B4-BE49-F238E27FC236}">
                    <a16:creationId xmlns:a16="http://schemas.microsoft.com/office/drawing/2014/main" id="{EAF4DA52-CE8D-4A82-8E35-D40478065FFC}"/>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9" name="Oval 28">
                <a:extLst>
                  <a:ext uri="{FF2B5EF4-FFF2-40B4-BE49-F238E27FC236}">
                    <a16:creationId xmlns:a16="http://schemas.microsoft.com/office/drawing/2014/main" id="{89CECA65-9170-4C36-8E8D-04B424116A28}"/>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sz="1400" dirty="0" err="1">
                  <a:solidFill>
                    <a:schemeClr val="tx1"/>
                  </a:solidFill>
                </a:endParaRPr>
              </a:p>
            </p:txBody>
          </p:sp>
        </p:grpSp>
        <p:pic>
          <p:nvPicPr>
            <p:cNvPr id="48" name="Afbeelding 77">
              <a:extLst>
                <a:ext uri="{FF2B5EF4-FFF2-40B4-BE49-F238E27FC236}">
                  <a16:creationId xmlns:a16="http://schemas.microsoft.com/office/drawing/2014/main" id="{E2B058BF-C284-4CF1-B159-A127391470F3}"/>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9" name="Group 48">
              <a:extLst>
                <a:ext uri="{FF2B5EF4-FFF2-40B4-BE49-F238E27FC236}">
                  <a16:creationId xmlns:a16="http://schemas.microsoft.com/office/drawing/2014/main" id="{56D89D04-36FC-4E54-B848-4B212F50972A}"/>
                </a:ext>
              </a:extLst>
            </p:cNvPr>
            <p:cNvGrpSpPr>
              <a:grpSpLocks noChangeAspect="1"/>
            </p:cNvGrpSpPr>
            <p:nvPr userDrawn="1"/>
          </p:nvGrpSpPr>
          <p:grpSpPr>
            <a:xfrm>
              <a:off x="12610022" y="1108316"/>
              <a:ext cx="339817" cy="579600"/>
              <a:chOff x="13120767" y="944180"/>
              <a:chExt cx="338852" cy="577954"/>
            </a:xfrm>
          </p:grpSpPr>
          <p:pic>
            <p:nvPicPr>
              <p:cNvPr id="50" name="Picture 49">
                <a:extLst>
                  <a:ext uri="{FF2B5EF4-FFF2-40B4-BE49-F238E27FC236}">
                    <a16:creationId xmlns:a16="http://schemas.microsoft.com/office/drawing/2014/main" id="{BA692DC4-6807-4015-9616-637F4AAFDD9A}"/>
                  </a:ext>
                </a:extLst>
              </p:cNvPr>
              <p:cNvPicPr>
                <a:picLocks noChangeAspect="1"/>
              </p:cNvPicPr>
              <p:nvPr userDrawn="1"/>
            </p:nvPicPr>
            <p:blipFill rotWithShape="1">
              <a:blip r:embed="rId7"/>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51" name="Rectangle 21">
                <a:extLst>
                  <a:ext uri="{FF2B5EF4-FFF2-40B4-BE49-F238E27FC236}">
                    <a16:creationId xmlns:a16="http://schemas.microsoft.com/office/drawing/2014/main" id="{613D454E-7313-4972-8548-FEBA44D82382}"/>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sz="1400" dirty="0" err="1">
                  <a:solidFill>
                    <a:schemeClr val="tx1"/>
                  </a:solidFill>
                </a:endParaRPr>
              </a:p>
            </p:txBody>
          </p:sp>
        </p:grpSp>
      </p:grpSp>
    </p:spTree>
    <p:extLst>
      <p:ext uri="{BB962C8B-B14F-4D97-AF65-F5344CB8AC3E}">
        <p14:creationId xmlns:p14="http://schemas.microsoft.com/office/powerpoint/2010/main" val="375833732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Titeldia (1 regelige titel) zonder subtitel">
    <p:bg>
      <p:bgPr>
        <a:solidFill>
          <a:schemeClr val="bg1"/>
        </a:solidFill>
        <a:effectLst/>
      </p:bgPr>
    </p:bg>
    <p:spTree>
      <p:nvGrpSpPr>
        <p:cNvPr id="1" name=""/>
        <p:cNvGrpSpPr/>
        <p:nvPr/>
      </p:nvGrpSpPr>
      <p:grpSpPr>
        <a:xfrm>
          <a:off x="0" y="0"/>
          <a:ext cx="0" cy="0"/>
          <a:chOff x="0" y="0"/>
          <a:chExt cx="0" cy="0"/>
        </a:xfrm>
      </p:grpSpPr>
      <p:sp>
        <p:nvSpPr>
          <p:cNvPr id="61" name="Rectangle 3">
            <a:extLst>
              <a:ext uri="{FF2B5EF4-FFF2-40B4-BE49-F238E27FC236}">
                <a16:creationId xmlns:a16="http://schemas.microsoft.com/office/drawing/2014/main" id="{E5520479-9DAB-498A-956C-B48E2928D851}"/>
              </a:ext>
            </a:extLst>
          </p:cNvPr>
          <p:cNvSpPr/>
          <p:nvPr userDrawn="1"/>
        </p:nvSpPr>
        <p:spPr>
          <a:xfrm>
            <a:off x="-3432630" y="-2157046"/>
            <a:ext cx="19057259"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dirty="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5244727"/>
            <a:ext cx="6153151" cy="553999"/>
          </a:xfrm>
        </p:spPr>
        <p:txBody>
          <a:bodyPr anchor="b" anchorCtr="0">
            <a:noAutofit/>
          </a:bodyPr>
          <a:lstStyle>
            <a:lvl1pPr>
              <a:lnSpc>
                <a:spcPct val="100000"/>
              </a:lnSpc>
              <a:defRPr sz="4000" spc="-60" baseline="0"/>
            </a:lvl1pPr>
          </a:lstStyle>
          <a:p>
            <a:r>
              <a:rPr lang="en-US" noProof="0" dirty="0"/>
              <a:t>Click to add title</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69120" y="5878103"/>
            <a:ext cx="2419349" cy="701717"/>
          </a:xfrm>
          <a:prstGeom prst="rect">
            <a:avLst/>
          </a:prstGeom>
        </p:spPr>
      </p:pic>
      <p:cxnSp>
        <p:nvCxnSpPr>
          <p:cNvPr id="13" name="Straight Connector 12">
            <a:extLst>
              <a:ext uri="{FF2B5EF4-FFF2-40B4-BE49-F238E27FC236}">
                <a16:creationId xmlns:a16="http://schemas.microsoft.com/office/drawing/2014/main" id="{7B7EAE85-1489-4FF0-9901-C2B1367E9677}"/>
              </a:ext>
            </a:extLst>
          </p:cNvPr>
          <p:cNvCxnSpPr>
            <a:cxnSpLocks/>
          </p:cNvCxnSpPr>
          <p:nvPr userDrawn="1"/>
        </p:nvCxnSpPr>
        <p:spPr>
          <a:xfrm>
            <a:off x="5453063" y="5933095"/>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ext Placeholder 10">
            <a:extLst>
              <a:ext uri="{FF2B5EF4-FFF2-40B4-BE49-F238E27FC236}">
                <a16:creationId xmlns:a16="http://schemas.microsoft.com/office/drawing/2014/main" id="{B8CD1A78-9E90-4C3C-B38D-F14E44C2DD0B}"/>
              </a:ext>
            </a:extLst>
          </p:cNvPr>
          <p:cNvSpPr>
            <a:spLocks noGrp="1"/>
          </p:cNvSpPr>
          <p:nvPr>
            <p:ph type="body" sz="quarter" idx="11" hasCustomPrompt="1"/>
          </p:nvPr>
        </p:nvSpPr>
        <p:spPr>
          <a:xfrm>
            <a:off x="5419725" y="6167573"/>
            <a:ext cx="6153151" cy="232859"/>
          </a:xfrm>
        </p:spPr>
        <p:txBody>
          <a:bodyPr>
            <a:noAutofit/>
          </a:bodyPr>
          <a:lstStyle>
            <a:lvl1pPr>
              <a:defRPr sz="1800"/>
            </a:lvl1pPr>
          </a:lstStyle>
          <a:p>
            <a:pPr lvl="0"/>
            <a:r>
              <a:rPr lang="en-US" noProof="0" dirty="0"/>
              <a:t>Click to add department and date</a:t>
            </a:r>
          </a:p>
        </p:txBody>
      </p:sp>
      <p:sp>
        <p:nvSpPr>
          <p:cNvPr id="15" name="Picture Placeholder 14">
            <a:extLst>
              <a:ext uri="{FF2B5EF4-FFF2-40B4-BE49-F238E27FC236}">
                <a16:creationId xmlns:a16="http://schemas.microsoft.com/office/drawing/2014/main" id="{1D99B095-1501-4B59-8DD9-77BC4593140D}"/>
              </a:ext>
            </a:extLst>
          </p:cNvPr>
          <p:cNvSpPr>
            <a:spLocks noGrp="1"/>
          </p:cNvSpPr>
          <p:nvPr>
            <p:ph type="pic" sz="quarter" idx="14" hasCustomPrompt="1"/>
          </p:nvPr>
        </p:nvSpPr>
        <p:spPr>
          <a:xfrm>
            <a:off x="614837" y="1"/>
            <a:ext cx="11577163" cy="5394375"/>
          </a:xfrm>
          <a:custGeom>
            <a:avLst/>
            <a:gdLst>
              <a:gd name="connsiteX0" fmla="*/ 0 w 11577162"/>
              <a:gd name="connsiteY0" fmla="*/ 0 h 5394374"/>
              <a:gd name="connsiteX1" fmla="*/ 11577162 w 11577162"/>
              <a:gd name="connsiteY1" fmla="*/ 0 h 5394374"/>
              <a:gd name="connsiteX2" fmla="*/ 11577162 w 11577162"/>
              <a:gd name="connsiteY2" fmla="*/ 287354 h 5394374"/>
              <a:gd name="connsiteX3" fmla="*/ 11577162 w 11577162"/>
              <a:gd name="connsiteY3" fmla="*/ 578978 h 5394374"/>
              <a:gd name="connsiteX4" fmla="*/ 11577162 w 11577162"/>
              <a:gd name="connsiteY4" fmla="*/ 866332 h 5394374"/>
              <a:gd name="connsiteX5" fmla="*/ 11577162 w 11577162"/>
              <a:gd name="connsiteY5" fmla="*/ 4096437 h 5394374"/>
              <a:gd name="connsiteX6" fmla="*/ 11577162 w 11577162"/>
              <a:gd name="connsiteY6" fmla="*/ 4383791 h 5394374"/>
              <a:gd name="connsiteX7" fmla="*/ 11577162 w 11577162"/>
              <a:gd name="connsiteY7" fmla="*/ 4675415 h 5394374"/>
              <a:gd name="connsiteX8" fmla="*/ 11577162 w 11577162"/>
              <a:gd name="connsiteY8" fmla="*/ 4962769 h 5394374"/>
              <a:gd name="connsiteX9" fmla="*/ 4823818 w 11577162"/>
              <a:gd name="connsiteY9" fmla="*/ 4962769 h 5394374"/>
              <a:gd name="connsiteX10" fmla="*/ 4392213 w 11577162"/>
              <a:gd name="connsiteY10" fmla="*/ 5394374 h 5394374"/>
              <a:gd name="connsiteX11" fmla="*/ 609324 w 11577162"/>
              <a:gd name="connsiteY11" fmla="*/ 5394374 h 5394374"/>
              <a:gd name="connsiteX12" fmla="*/ 0 w 11577162"/>
              <a:gd name="connsiteY12" fmla="*/ 4785050 h 5394374"/>
              <a:gd name="connsiteX13" fmla="*/ 0 w 11577162"/>
              <a:gd name="connsiteY13" fmla="*/ 4497696 h 5394374"/>
              <a:gd name="connsiteX14" fmla="*/ 0 w 11577162"/>
              <a:gd name="connsiteY14" fmla="*/ 4206072 h 5394374"/>
              <a:gd name="connsiteX15" fmla="*/ 0 w 11577162"/>
              <a:gd name="connsiteY15" fmla="*/ 3918718 h 5394374"/>
              <a:gd name="connsiteX16" fmla="*/ 0 w 11577162"/>
              <a:gd name="connsiteY16" fmla="*/ 866332 h 5394374"/>
              <a:gd name="connsiteX17" fmla="*/ 0 w 11577162"/>
              <a:gd name="connsiteY17" fmla="*/ 578978 h 5394374"/>
              <a:gd name="connsiteX18" fmla="*/ 0 w 11577162"/>
              <a:gd name="connsiteY18" fmla="*/ 287354 h 5394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577162" h="5394374">
                <a:moveTo>
                  <a:pt x="0" y="0"/>
                </a:moveTo>
                <a:lnTo>
                  <a:pt x="11577162" y="0"/>
                </a:lnTo>
                <a:lnTo>
                  <a:pt x="11577162" y="287354"/>
                </a:lnTo>
                <a:lnTo>
                  <a:pt x="11577162" y="578978"/>
                </a:lnTo>
                <a:lnTo>
                  <a:pt x="11577162" y="866332"/>
                </a:lnTo>
                <a:lnTo>
                  <a:pt x="11577162" y="4096437"/>
                </a:lnTo>
                <a:lnTo>
                  <a:pt x="11577162" y="4383791"/>
                </a:lnTo>
                <a:lnTo>
                  <a:pt x="11577162" y="4675415"/>
                </a:lnTo>
                <a:lnTo>
                  <a:pt x="11577162" y="4962769"/>
                </a:lnTo>
                <a:lnTo>
                  <a:pt x="4823818" y="4962769"/>
                </a:lnTo>
                <a:cubicBezTo>
                  <a:pt x="4585166" y="4962769"/>
                  <a:pt x="4392213" y="5155722"/>
                  <a:pt x="4392213" y="5394374"/>
                </a:cubicBezTo>
                <a:lnTo>
                  <a:pt x="609324" y="5394374"/>
                </a:lnTo>
                <a:cubicBezTo>
                  <a:pt x="272927" y="5394374"/>
                  <a:pt x="0" y="5121448"/>
                  <a:pt x="0" y="4785050"/>
                </a:cubicBezTo>
                <a:lnTo>
                  <a:pt x="0" y="4497696"/>
                </a:lnTo>
                <a:lnTo>
                  <a:pt x="0" y="4206072"/>
                </a:lnTo>
                <a:lnTo>
                  <a:pt x="0" y="3918718"/>
                </a:lnTo>
                <a:lnTo>
                  <a:pt x="0" y="866332"/>
                </a:lnTo>
                <a:lnTo>
                  <a:pt x="0" y="578978"/>
                </a:lnTo>
                <a:lnTo>
                  <a:pt x="0" y="287354"/>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40" name="Rectangle 106">
            <a:extLst>
              <a:ext uri="{FF2B5EF4-FFF2-40B4-BE49-F238E27FC236}">
                <a16:creationId xmlns:a16="http://schemas.microsoft.com/office/drawing/2014/main" id="{02F68636-161F-4B70-A166-ABA2523D1ACD}"/>
              </a:ext>
            </a:extLst>
          </p:cNvPr>
          <p:cNvSpPr>
            <a:spLocks noChangeArrowheads="1"/>
          </p:cNvSpPr>
          <p:nvPr userDrawn="1"/>
        </p:nvSpPr>
        <p:spPr bwMode="gray">
          <a:xfrm>
            <a:off x="-2463799"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Add an image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icon in the center of the image area</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Select an image. Note: Use a landscape image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‘Insert’ and the image will be placed</a:t>
            </a:r>
          </a:p>
        </p:txBody>
      </p:sp>
      <p:sp>
        <p:nvSpPr>
          <p:cNvPr id="41" name="Rectangle 106">
            <a:extLst>
              <a:ext uri="{FF2B5EF4-FFF2-40B4-BE49-F238E27FC236}">
                <a16:creationId xmlns:a16="http://schemas.microsoft.com/office/drawing/2014/main" id="{486F824E-9B4C-4900-B082-BD07465D5AA8}"/>
              </a:ext>
            </a:extLst>
          </p:cNvPr>
          <p:cNvSpPr>
            <a:spLocks noChangeArrowheads="1"/>
          </p:cNvSpPr>
          <p:nvPr userDrawn="1"/>
        </p:nvSpPr>
        <p:spPr bwMode="gray">
          <a:xfrm>
            <a:off x="-2463799" y="5269722"/>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0" marR="0" lvl="0" indent="0" algn="l" defTabSz="914377" rtl="0" eaLnBrk="1" fontAlgn="auto" latinLnBrk="0" hangingPunct="1">
              <a:lnSpc>
                <a:spcPct val="95000"/>
              </a:lnSpc>
              <a:spcBef>
                <a:spcPts val="600"/>
              </a:spcBef>
              <a:spcAft>
                <a:spcPts val="0"/>
              </a:spcAft>
              <a:buClrTx/>
              <a:buSzTx/>
              <a:buFont typeface="+mj-lt"/>
              <a:buNone/>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grpSp>
        <p:nvGrpSpPr>
          <p:cNvPr id="42" name="Group 41">
            <a:extLst>
              <a:ext uri="{FF2B5EF4-FFF2-40B4-BE49-F238E27FC236}">
                <a16:creationId xmlns:a16="http://schemas.microsoft.com/office/drawing/2014/main" id="{F15E442B-B621-4D51-A258-3F46E08FDA1E}"/>
              </a:ext>
            </a:extLst>
          </p:cNvPr>
          <p:cNvGrpSpPr/>
          <p:nvPr userDrawn="1"/>
        </p:nvGrpSpPr>
        <p:grpSpPr>
          <a:xfrm>
            <a:off x="12326585" y="2"/>
            <a:ext cx="2329217" cy="5577839"/>
            <a:chOff x="12326583" y="1"/>
            <a:chExt cx="2329217" cy="5577839"/>
          </a:xfrm>
        </p:grpSpPr>
        <p:sp>
          <p:nvSpPr>
            <p:cNvPr id="43" name="Rectangle 106">
              <a:extLst>
                <a:ext uri="{FF2B5EF4-FFF2-40B4-BE49-F238E27FC236}">
                  <a16:creationId xmlns:a16="http://schemas.microsoft.com/office/drawing/2014/main" id="{2FEDA564-AE5A-4F15-A800-091EB7417BD4}"/>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placed image and then select the tab ‘Image Format’</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‘Crop’ button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two ways:</a:t>
              </a: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44" name="Groep 75">
              <a:extLst>
                <a:ext uri="{FF2B5EF4-FFF2-40B4-BE49-F238E27FC236}">
                  <a16:creationId xmlns:a16="http://schemas.microsoft.com/office/drawing/2014/main" id="{BD91A0C0-40C5-4AE0-B41A-3F71F8F5364F}"/>
                </a:ext>
              </a:extLst>
            </p:cNvPr>
            <p:cNvGrpSpPr>
              <a:grpSpLocks noChangeAspect="1"/>
            </p:cNvGrpSpPr>
            <p:nvPr userDrawn="1"/>
          </p:nvGrpSpPr>
          <p:grpSpPr>
            <a:xfrm>
              <a:off x="12616299" y="4610804"/>
              <a:ext cx="1766851" cy="793244"/>
              <a:chOff x="2766083" y="6357983"/>
              <a:chExt cx="1485890" cy="667104"/>
            </a:xfrm>
          </p:grpSpPr>
          <p:pic>
            <p:nvPicPr>
              <p:cNvPr id="49" name="Picture 15">
                <a:extLst>
                  <a:ext uri="{FF2B5EF4-FFF2-40B4-BE49-F238E27FC236}">
                    <a16:creationId xmlns:a16="http://schemas.microsoft.com/office/drawing/2014/main" id="{72968D80-8652-423C-AAF4-ED497BD25B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0" name="Picture 18">
                <a:extLst>
                  <a:ext uri="{FF2B5EF4-FFF2-40B4-BE49-F238E27FC236}">
                    <a16:creationId xmlns:a16="http://schemas.microsoft.com/office/drawing/2014/main" id="{48331372-6A86-4E03-985B-80DF02AF9F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1" name="Picture 19">
                <a:extLst>
                  <a:ext uri="{FF2B5EF4-FFF2-40B4-BE49-F238E27FC236}">
                    <a16:creationId xmlns:a16="http://schemas.microsoft.com/office/drawing/2014/main" id="{66CDC42D-AA1C-45DC-83E5-30A8ECD069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2" name="Straight Arrow Connector 23">
                <a:extLst>
                  <a:ext uri="{FF2B5EF4-FFF2-40B4-BE49-F238E27FC236}">
                    <a16:creationId xmlns:a16="http://schemas.microsoft.com/office/drawing/2014/main" id="{E868C753-FBD7-4AF2-918F-7AFDE5761C9D}"/>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Connector 24">
                <a:extLst>
                  <a:ext uri="{FF2B5EF4-FFF2-40B4-BE49-F238E27FC236}">
                    <a16:creationId xmlns:a16="http://schemas.microsoft.com/office/drawing/2014/main" id="{2DB13C1D-3E83-4B45-9B8C-C9BD15F73113}"/>
                  </a:ext>
                </a:extLst>
              </p:cNvPr>
              <p:cNvCxnSpPr>
                <a:cxnSpLocks/>
                <a:stCxn id="49" idx="0"/>
                <a:endCxn id="49"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26">
                <a:extLst>
                  <a:ext uri="{FF2B5EF4-FFF2-40B4-BE49-F238E27FC236}">
                    <a16:creationId xmlns:a16="http://schemas.microsoft.com/office/drawing/2014/main" id="{E8132503-6FA8-41C3-A010-0E13B66C4E0E}"/>
                  </a:ext>
                </a:extLst>
              </p:cNvPr>
              <p:cNvCxnSpPr>
                <a:cxnSpLocks/>
                <a:stCxn id="49" idx="3"/>
                <a:endCxn id="49"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Straight Arrow Connector 27">
                <a:extLst>
                  <a:ext uri="{FF2B5EF4-FFF2-40B4-BE49-F238E27FC236}">
                    <a16:creationId xmlns:a16="http://schemas.microsoft.com/office/drawing/2014/main" id="{19D6D07D-AC00-42FF-9D54-46CAC9C3F023}"/>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Oval 28">
                <a:extLst>
                  <a:ext uri="{FF2B5EF4-FFF2-40B4-BE49-F238E27FC236}">
                    <a16:creationId xmlns:a16="http://schemas.microsoft.com/office/drawing/2014/main" id="{6CBA5528-E394-40C6-9B07-92BAE897EC09}"/>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sz="1400" dirty="0" err="1">
                  <a:solidFill>
                    <a:schemeClr val="tx1"/>
                  </a:solidFill>
                </a:endParaRPr>
              </a:p>
            </p:txBody>
          </p:sp>
        </p:grpSp>
        <p:pic>
          <p:nvPicPr>
            <p:cNvPr id="45" name="Afbeelding 77">
              <a:extLst>
                <a:ext uri="{FF2B5EF4-FFF2-40B4-BE49-F238E27FC236}">
                  <a16:creationId xmlns:a16="http://schemas.microsoft.com/office/drawing/2014/main" id="{D7AD9303-E3C3-43EC-B205-EE1847B2EB85}"/>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6" name="Group 45">
              <a:extLst>
                <a:ext uri="{FF2B5EF4-FFF2-40B4-BE49-F238E27FC236}">
                  <a16:creationId xmlns:a16="http://schemas.microsoft.com/office/drawing/2014/main" id="{591C3F2A-BFA8-4E53-8931-D6683D803EDB}"/>
                </a:ext>
              </a:extLst>
            </p:cNvPr>
            <p:cNvGrpSpPr>
              <a:grpSpLocks noChangeAspect="1"/>
            </p:cNvGrpSpPr>
            <p:nvPr userDrawn="1"/>
          </p:nvGrpSpPr>
          <p:grpSpPr>
            <a:xfrm>
              <a:off x="12610022" y="1108316"/>
              <a:ext cx="339817" cy="579600"/>
              <a:chOff x="13120767" y="944180"/>
              <a:chExt cx="338852" cy="577954"/>
            </a:xfrm>
          </p:grpSpPr>
          <p:pic>
            <p:nvPicPr>
              <p:cNvPr id="47" name="Picture 46">
                <a:extLst>
                  <a:ext uri="{FF2B5EF4-FFF2-40B4-BE49-F238E27FC236}">
                    <a16:creationId xmlns:a16="http://schemas.microsoft.com/office/drawing/2014/main" id="{32DF94B0-DF60-49EA-AC0A-8DECFF7E3C71}"/>
                  </a:ext>
                </a:extLst>
              </p:cNvPr>
              <p:cNvPicPr>
                <a:picLocks noChangeAspect="1"/>
              </p:cNvPicPr>
              <p:nvPr userDrawn="1"/>
            </p:nvPicPr>
            <p:blipFill rotWithShape="1">
              <a:blip r:embed="rId7"/>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48" name="Rectangle 21">
                <a:extLst>
                  <a:ext uri="{FF2B5EF4-FFF2-40B4-BE49-F238E27FC236}">
                    <a16:creationId xmlns:a16="http://schemas.microsoft.com/office/drawing/2014/main" id="{0E092A32-F504-4634-910B-CE83DF5E2E81}"/>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sz="1400" dirty="0" err="1">
                  <a:solidFill>
                    <a:schemeClr val="tx1"/>
                  </a:solidFill>
                </a:endParaRPr>
              </a:p>
            </p:txBody>
          </p:sp>
        </p:grpSp>
      </p:grpSp>
    </p:spTree>
    <p:extLst>
      <p:ext uri="{BB962C8B-B14F-4D97-AF65-F5344CB8AC3E}">
        <p14:creationId xmlns:p14="http://schemas.microsoft.com/office/powerpoint/2010/main" val="12617416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Titeldia met subtitel zonder beeld 1">
    <p:bg>
      <p:bgPr>
        <a:solidFill>
          <a:schemeClr val="bg1"/>
        </a:solidFill>
        <a:effectLst/>
      </p:bgPr>
    </p:bg>
    <p:spTree>
      <p:nvGrpSpPr>
        <p:cNvPr id="1" name=""/>
        <p:cNvGrpSpPr/>
        <p:nvPr/>
      </p:nvGrpSpPr>
      <p:grpSpPr>
        <a:xfrm>
          <a:off x="0" y="0"/>
          <a:ext cx="0" cy="0"/>
          <a:chOff x="0" y="0"/>
          <a:chExt cx="0" cy="0"/>
        </a:xfrm>
      </p:grpSpPr>
      <p:sp>
        <p:nvSpPr>
          <p:cNvPr id="14" name="Rectangle 3">
            <a:extLst>
              <a:ext uri="{FF2B5EF4-FFF2-40B4-BE49-F238E27FC236}">
                <a16:creationId xmlns:a16="http://schemas.microsoft.com/office/drawing/2014/main" id="{F441F434-2751-4438-ACB6-688DC0C991C1}"/>
              </a:ext>
            </a:extLst>
          </p:cNvPr>
          <p:cNvSpPr/>
          <p:nvPr userDrawn="1"/>
        </p:nvSpPr>
        <p:spPr>
          <a:xfrm>
            <a:off x="-3432630" y="-2157046"/>
            <a:ext cx="19057259"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dirty="0"/>
          </a:p>
        </p:txBody>
      </p:sp>
      <p:pic>
        <p:nvPicPr>
          <p:cNvPr id="10" name="Graphic 9">
            <a:extLst>
              <a:ext uri="{FF2B5EF4-FFF2-40B4-BE49-F238E27FC236}">
                <a16:creationId xmlns:a16="http://schemas.microsoft.com/office/drawing/2014/main" id="{000C631D-7D1E-4BF9-8076-5DD575ADF4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7" y="3194919"/>
            <a:ext cx="6152400" cy="1123949"/>
          </a:xfrm>
        </p:spPr>
        <p:txBody>
          <a:bodyPr anchor="b" anchorCtr="0">
            <a:noAutofit/>
          </a:bodyPr>
          <a:lstStyle>
            <a:lvl1pPr>
              <a:lnSpc>
                <a:spcPct val="80000"/>
              </a:lnSpc>
              <a:defRPr sz="4000" spc="-60" baseline="0"/>
            </a:lvl1pPr>
          </a:lstStyle>
          <a:p>
            <a:r>
              <a:rPr lang="en-US" noProof="0" dirty="0"/>
              <a:t>Click to add title</a:t>
            </a:r>
          </a:p>
        </p:txBody>
      </p:sp>
      <p:pic>
        <p:nvPicPr>
          <p:cNvPr id="7" name="Graphic 6">
            <a:extLst>
              <a:ext uri="{FF2B5EF4-FFF2-40B4-BE49-F238E27FC236}">
                <a16:creationId xmlns:a16="http://schemas.microsoft.com/office/drawing/2014/main" id="{B5FE09E1-CDD2-49F2-957D-83704BDDC2F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69120" y="5878103"/>
            <a:ext cx="2419349" cy="701717"/>
          </a:xfrm>
          <a:prstGeom prst="rect">
            <a:avLst/>
          </a:prstGeom>
        </p:spPr>
      </p:pic>
      <p:sp>
        <p:nvSpPr>
          <p:cNvPr id="8" name="Text Placeholder 10">
            <a:extLst>
              <a:ext uri="{FF2B5EF4-FFF2-40B4-BE49-F238E27FC236}">
                <a16:creationId xmlns:a16="http://schemas.microsoft.com/office/drawing/2014/main" id="{5561910B-0F77-4725-A1EF-D3A8E72E8A1E}"/>
              </a:ext>
            </a:extLst>
          </p:cNvPr>
          <p:cNvSpPr>
            <a:spLocks noGrp="1"/>
          </p:cNvSpPr>
          <p:nvPr>
            <p:ph type="body" sz="quarter" idx="11" hasCustomPrompt="1"/>
          </p:nvPr>
        </p:nvSpPr>
        <p:spPr>
          <a:xfrm>
            <a:off x="5419725" y="6167573"/>
            <a:ext cx="6153151" cy="232859"/>
          </a:xfrm>
        </p:spPr>
        <p:txBody>
          <a:bodyPr>
            <a:noAutofit/>
          </a:bodyPr>
          <a:lstStyle>
            <a:lvl1pPr>
              <a:defRPr sz="1800"/>
            </a:lvl1pPr>
          </a:lstStyle>
          <a:p>
            <a:pPr lvl="0"/>
            <a:r>
              <a:rPr lang="en-US" noProof="0" dirty="0"/>
              <a:t>Click to add department and date</a:t>
            </a:r>
          </a:p>
        </p:txBody>
      </p:sp>
      <p:sp>
        <p:nvSpPr>
          <p:cNvPr id="13" name="Text Placeholder 25">
            <a:extLst>
              <a:ext uri="{FF2B5EF4-FFF2-40B4-BE49-F238E27FC236}">
                <a16:creationId xmlns:a16="http://schemas.microsoft.com/office/drawing/2014/main" id="{2B742893-A322-42FE-BB18-3688140C9BF4}"/>
              </a:ext>
            </a:extLst>
          </p:cNvPr>
          <p:cNvSpPr>
            <a:spLocks noGrp="1"/>
          </p:cNvSpPr>
          <p:nvPr>
            <p:ph type="body" sz="quarter" idx="12" hasCustomPrompt="1"/>
          </p:nvPr>
        </p:nvSpPr>
        <p:spPr>
          <a:xfrm>
            <a:off x="5419727" y="4768849"/>
            <a:ext cx="6152400" cy="590400"/>
          </a:xfrm>
        </p:spPr>
        <p:txBody>
          <a:bodyPr/>
          <a:lstStyle>
            <a:lvl1pPr>
              <a:defRPr sz="4000" spc="-60" baseline="0">
                <a:solidFill>
                  <a:schemeClr val="bg2"/>
                </a:solidFill>
              </a:defRPr>
            </a:lvl1pPr>
          </a:lstStyle>
          <a:p>
            <a:pPr lvl="0"/>
            <a:r>
              <a:rPr lang="en-US" noProof="0" dirty="0"/>
              <a:t>Click to add subtitle</a:t>
            </a:r>
          </a:p>
        </p:txBody>
      </p:sp>
      <p:sp>
        <p:nvSpPr>
          <p:cNvPr id="31" name="Rectangle 106">
            <a:extLst>
              <a:ext uri="{FF2B5EF4-FFF2-40B4-BE49-F238E27FC236}">
                <a16:creationId xmlns:a16="http://schemas.microsoft.com/office/drawing/2014/main" id="{9C2955B0-0A63-441B-93FF-777C8E5C1517}"/>
              </a:ext>
            </a:extLst>
          </p:cNvPr>
          <p:cNvSpPr>
            <a:spLocks noChangeArrowheads="1"/>
          </p:cNvSpPr>
          <p:nvPr userDrawn="1"/>
        </p:nvSpPr>
        <p:spPr bwMode="gray">
          <a:xfrm>
            <a:off x="-2463799" y="5269722"/>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0" marR="0" lvl="0" indent="0" algn="l" defTabSz="914377" rtl="0" eaLnBrk="1" fontAlgn="auto" latinLnBrk="0" hangingPunct="1">
              <a:lnSpc>
                <a:spcPct val="95000"/>
              </a:lnSpc>
              <a:spcBef>
                <a:spcPts val="600"/>
              </a:spcBef>
              <a:spcAft>
                <a:spcPts val="0"/>
              </a:spcAft>
              <a:buClrTx/>
              <a:buSzTx/>
              <a:buFont typeface="+mj-lt"/>
              <a:buNone/>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spTree>
    <p:extLst>
      <p:ext uri="{BB962C8B-B14F-4D97-AF65-F5344CB8AC3E}">
        <p14:creationId xmlns:p14="http://schemas.microsoft.com/office/powerpoint/2010/main" val="225028379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Titeldia met subtitel zonder beeld 2">
    <p:bg>
      <p:bgPr>
        <a:solidFill>
          <a:schemeClr val="bg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000C631D-7D1E-4BF9-8076-5DD575ADF468}"/>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695" t="13983" r="696"/>
          <a:stretch/>
        </p:blipFill>
        <p:spPr>
          <a:xfrm>
            <a:off x="1" y="1"/>
            <a:ext cx="12192000" cy="5899015"/>
          </a:xfrm>
          <a:prstGeom prst="rect">
            <a:avLst/>
          </a:prstGeom>
        </p:spPr>
      </p:pic>
      <p:sp>
        <p:nvSpPr>
          <p:cNvPr id="14" name="Rectangle 3">
            <a:extLst>
              <a:ext uri="{FF2B5EF4-FFF2-40B4-BE49-F238E27FC236}">
                <a16:creationId xmlns:a16="http://schemas.microsoft.com/office/drawing/2014/main" id="{F441F434-2751-4438-ACB6-688DC0C991C1}"/>
              </a:ext>
            </a:extLst>
          </p:cNvPr>
          <p:cNvSpPr/>
          <p:nvPr userDrawn="1"/>
        </p:nvSpPr>
        <p:spPr>
          <a:xfrm>
            <a:off x="-3432630" y="-2157046"/>
            <a:ext cx="19057259"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dirty="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1422760" y="2286198"/>
            <a:ext cx="8333981" cy="1123949"/>
          </a:xfrm>
        </p:spPr>
        <p:txBody>
          <a:bodyPr anchor="b" anchorCtr="0">
            <a:noAutofit/>
          </a:bodyPr>
          <a:lstStyle>
            <a:lvl1pPr>
              <a:lnSpc>
                <a:spcPct val="80000"/>
              </a:lnSpc>
              <a:defRPr sz="4800" spc="-60" baseline="0"/>
            </a:lvl1pPr>
          </a:lstStyle>
          <a:p>
            <a:r>
              <a:rPr lang="en-US" noProof="0" dirty="0"/>
              <a:t>Click to add title</a:t>
            </a:r>
          </a:p>
        </p:txBody>
      </p:sp>
      <p:pic>
        <p:nvPicPr>
          <p:cNvPr id="7" name="Graphic 6">
            <a:extLst>
              <a:ext uri="{FF2B5EF4-FFF2-40B4-BE49-F238E27FC236}">
                <a16:creationId xmlns:a16="http://schemas.microsoft.com/office/drawing/2014/main" id="{B5FE09E1-CDD2-49F2-957D-83704BDDC2F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69120" y="5878103"/>
            <a:ext cx="2419349" cy="701717"/>
          </a:xfrm>
          <a:prstGeom prst="rect">
            <a:avLst/>
          </a:prstGeom>
        </p:spPr>
      </p:pic>
      <p:sp>
        <p:nvSpPr>
          <p:cNvPr id="8" name="Text Placeholder 10">
            <a:extLst>
              <a:ext uri="{FF2B5EF4-FFF2-40B4-BE49-F238E27FC236}">
                <a16:creationId xmlns:a16="http://schemas.microsoft.com/office/drawing/2014/main" id="{5561910B-0F77-4725-A1EF-D3A8E72E8A1E}"/>
              </a:ext>
            </a:extLst>
          </p:cNvPr>
          <p:cNvSpPr>
            <a:spLocks noGrp="1"/>
          </p:cNvSpPr>
          <p:nvPr>
            <p:ph type="body" sz="quarter" idx="11" hasCustomPrompt="1"/>
          </p:nvPr>
        </p:nvSpPr>
        <p:spPr>
          <a:xfrm>
            <a:off x="1422761" y="4624705"/>
            <a:ext cx="8333980" cy="232859"/>
          </a:xfrm>
        </p:spPr>
        <p:txBody>
          <a:bodyPr>
            <a:noAutofit/>
          </a:bodyPr>
          <a:lstStyle>
            <a:lvl1pPr>
              <a:lnSpc>
                <a:spcPct val="80000"/>
              </a:lnSpc>
              <a:spcAft>
                <a:spcPts val="0"/>
              </a:spcAft>
              <a:defRPr sz="2300"/>
            </a:lvl1pPr>
          </a:lstStyle>
          <a:p>
            <a:pPr lvl="0"/>
            <a:r>
              <a:rPr lang="en-US" noProof="0" dirty="0"/>
              <a:t>Click to add department and date</a:t>
            </a:r>
          </a:p>
        </p:txBody>
      </p:sp>
      <p:sp>
        <p:nvSpPr>
          <p:cNvPr id="13" name="Text Placeholder 25">
            <a:extLst>
              <a:ext uri="{FF2B5EF4-FFF2-40B4-BE49-F238E27FC236}">
                <a16:creationId xmlns:a16="http://schemas.microsoft.com/office/drawing/2014/main" id="{2B742893-A322-42FE-BB18-3688140C9BF4}"/>
              </a:ext>
            </a:extLst>
          </p:cNvPr>
          <p:cNvSpPr>
            <a:spLocks noGrp="1"/>
          </p:cNvSpPr>
          <p:nvPr>
            <p:ph type="body" sz="quarter" idx="12" hasCustomPrompt="1"/>
          </p:nvPr>
        </p:nvSpPr>
        <p:spPr>
          <a:xfrm>
            <a:off x="1422762" y="3784712"/>
            <a:ext cx="8333980" cy="590400"/>
          </a:xfrm>
        </p:spPr>
        <p:txBody>
          <a:bodyPr/>
          <a:lstStyle>
            <a:lvl1pPr>
              <a:defRPr sz="4800" spc="-60" baseline="0">
                <a:solidFill>
                  <a:schemeClr val="bg2"/>
                </a:solidFill>
              </a:defRPr>
            </a:lvl1pPr>
          </a:lstStyle>
          <a:p>
            <a:pPr lvl="0"/>
            <a:r>
              <a:rPr lang="en-US" noProof="0" dirty="0"/>
              <a:t>Click to add subtitle</a:t>
            </a:r>
          </a:p>
        </p:txBody>
      </p:sp>
      <p:sp>
        <p:nvSpPr>
          <p:cNvPr id="12" name="Rectangle 106">
            <a:extLst>
              <a:ext uri="{FF2B5EF4-FFF2-40B4-BE49-F238E27FC236}">
                <a16:creationId xmlns:a16="http://schemas.microsoft.com/office/drawing/2014/main" id="{4E9468D3-65FE-4F62-B240-E99F03BAB3C5}"/>
              </a:ext>
            </a:extLst>
          </p:cNvPr>
          <p:cNvSpPr>
            <a:spLocks noChangeArrowheads="1"/>
          </p:cNvSpPr>
          <p:nvPr userDrawn="1"/>
        </p:nvSpPr>
        <p:spPr bwMode="gray">
          <a:xfrm>
            <a:off x="-2463799" y="5269722"/>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0" marR="0" lvl="0" indent="0" algn="l" defTabSz="914377" rtl="0" eaLnBrk="1" fontAlgn="auto" latinLnBrk="0" hangingPunct="1">
              <a:lnSpc>
                <a:spcPct val="95000"/>
              </a:lnSpc>
              <a:spcBef>
                <a:spcPts val="600"/>
              </a:spcBef>
              <a:spcAft>
                <a:spcPts val="0"/>
              </a:spcAft>
              <a:buClrTx/>
              <a:buSzTx/>
              <a:buFont typeface="+mj-lt"/>
              <a:buNone/>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spTree>
    <p:extLst>
      <p:ext uri="{BB962C8B-B14F-4D97-AF65-F5344CB8AC3E}">
        <p14:creationId xmlns:p14="http://schemas.microsoft.com/office/powerpoint/2010/main" val="180055525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6" y="457495"/>
            <a:ext cx="10975975" cy="659243"/>
          </a:xfrm>
        </p:spPr>
        <p:txBody>
          <a:bodyPr/>
          <a:lstStyle/>
          <a:p>
            <a:r>
              <a:rPr lang="en-US" noProof="0" dirty="0"/>
              <a:t>Click to add title</a:t>
            </a:r>
          </a:p>
        </p:txBody>
      </p:sp>
      <p:sp>
        <p:nvSpPr>
          <p:cNvPr id="12" name="Text Placeholder 12">
            <a:extLst>
              <a:ext uri="{FF2B5EF4-FFF2-40B4-BE49-F238E27FC236}">
                <a16:creationId xmlns:a16="http://schemas.microsoft.com/office/drawing/2014/main" id="{DBE59BA6-D22F-4AAF-B420-086CE5FA7AFA}"/>
              </a:ext>
            </a:extLst>
          </p:cNvPr>
          <p:cNvSpPr>
            <a:spLocks noGrp="1"/>
          </p:cNvSpPr>
          <p:nvPr userDrawn="1">
            <p:ph type="body" sz="quarter" idx="10" hasCustomPrompt="1"/>
          </p:nvPr>
        </p:nvSpPr>
        <p:spPr>
          <a:xfrm>
            <a:off x="619125" y="1529540"/>
            <a:ext cx="10966451" cy="4320000"/>
          </a:xfrm>
        </p:spPr>
        <p:txBody>
          <a:bodyPr/>
          <a:lstStyle>
            <a:lvl1pPr marL="0" indent="0">
              <a:lnSpc>
                <a:spcPct val="80000"/>
              </a:lnSpc>
              <a:spcBef>
                <a:spcPts val="0"/>
              </a:spcBef>
              <a:buFont typeface="+mj-lt"/>
              <a:buNone/>
              <a:defRPr b="1">
                <a:solidFill>
                  <a:schemeClr val="tx2"/>
                </a:solidFill>
              </a:defRPr>
            </a:lvl1pPr>
            <a:lvl2pPr marL="0" indent="0">
              <a:lnSpc>
                <a:spcPct val="80000"/>
              </a:lnSpc>
              <a:spcBef>
                <a:spcPts val="0"/>
              </a:spcBef>
              <a:buNone/>
              <a:defRPr>
                <a:solidFill>
                  <a:schemeClr val="bg2"/>
                </a:solidFill>
              </a:defRPr>
            </a:lvl2pPr>
            <a:lvl3pPr marL="359991" indent="-359991">
              <a:lnSpc>
                <a:spcPct val="80000"/>
              </a:lnSpc>
              <a:spcBef>
                <a:spcPts val="0"/>
              </a:spcBef>
              <a:buFont typeface="+mj-lt"/>
              <a:buAutoNum type="arabicPeriod"/>
              <a:defRPr/>
            </a:lvl3pPr>
            <a:lvl4pPr marL="629984">
              <a:lnSpc>
                <a:spcPct val="80000"/>
              </a:lnSpc>
              <a:spcBef>
                <a:spcPts val="0"/>
              </a:spcBef>
              <a:defRPr/>
            </a:lvl4pPr>
            <a:lvl5pPr>
              <a:lnSpc>
                <a:spcPts val="2800"/>
              </a:lnSpc>
              <a:spcBef>
                <a:spcPts val="1200"/>
              </a:spcBef>
              <a:defRPr/>
            </a:lvl5pPr>
          </a:lstStyle>
          <a:p>
            <a:pPr lvl="0"/>
            <a:r>
              <a:rPr lang="en-US" noProof="0" dirty="0"/>
              <a:t>Click to add heading</a:t>
            </a:r>
          </a:p>
          <a:p>
            <a:pPr lvl="1"/>
            <a:r>
              <a:rPr lang="en-US" noProof="0" dirty="0"/>
              <a:t>Sub-heading</a:t>
            </a:r>
          </a:p>
          <a:p>
            <a:pPr lvl="2"/>
            <a:r>
              <a:rPr lang="en-US" noProof="0" dirty="0"/>
              <a:t>Agenda item</a:t>
            </a:r>
          </a:p>
          <a:p>
            <a:pPr lvl="3"/>
            <a:r>
              <a:rPr lang="en-US" noProof="0" dirty="0"/>
              <a:t>Bullet level</a:t>
            </a:r>
          </a:p>
        </p:txBody>
      </p:sp>
      <p:sp>
        <p:nvSpPr>
          <p:cNvPr id="4" name="Slide Number Placeholder 3">
            <a:extLst>
              <a:ext uri="{FF2B5EF4-FFF2-40B4-BE49-F238E27FC236}">
                <a16:creationId xmlns:a16="http://schemas.microsoft.com/office/drawing/2014/main" id="{FC7632C6-E4C5-4388-B122-E2FF62E3DB65}"/>
              </a:ext>
            </a:extLst>
          </p:cNvPr>
          <p:cNvSpPr>
            <a:spLocks noGrp="1"/>
          </p:cNvSpPr>
          <p:nvPr>
            <p:ph type="sldNum" sz="quarter" idx="11"/>
          </p:nvPr>
        </p:nvSpPr>
        <p:spPr/>
        <p:txBody>
          <a:bodyPr/>
          <a:lstStyle/>
          <a:p>
            <a:fld id="{5A195573-6125-40C3-AA0C-3AC6CFB9F86B}" type="slidenum">
              <a:rPr lang="en-US" smtClean="0"/>
              <a:pPr/>
              <a:t>‹nr.›</a:t>
            </a:fld>
            <a:endParaRPr lang="en-US" dirty="0"/>
          </a:p>
        </p:txBody>
      </p:sp>
      <p:grpSp>
        <p:nvGrpSpPr>
          <p:cNvPr id="13" name="Group 12">
            <a:extLst>
              <a:ext uri="{FF2B5EF4-FFF2-40B4-BE49-F238E27FC236}">
                <a16:creationId xmlns:a16="http://schemas.microsoft.com/office/drawing/2014/main" id="{3FFAD9D6-05B2-435C-8329-6CE20FBBDD09}"/>
              </a:ext>
            </a:extLst>
          </p:cNvPr>
          <p:cNvGrpSpPr/>
          <p:nvPr userDrawn="1"/>
        </p:nvGrpSpPr>
        <p:grpSpPr>
          <a:xfrm>
            <a:off x="-2463799" y="1"/>
            <a:ext cx="2329217" cy="3010976"/>
            <a:chOff x="-2463800" y="0"/>
            <a:chExt cx="2329217" cy="3010976"/>
          </a:xfrm>
        </p:grpSpPr>
        <p:sp>
          <p:nvSpPr>
            <p:cNvPr id="14" name="Rectangle 106">
              <a:extLst>
                <a:ext uri="{FF2B5EF4-FFF2-40B4-BE49-F238E27FC236}">
                  <a16:creationId xmlns:a16="http://schemas.microsoft.com/office/drawing/2014/main" id="{B7940837-05FC-4F97-939F-CFA1606C113B}"/>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385" algn="l"/>
                </a:tabLst>
              </a:pPr>
              <a:r>
                <a:rPr lang="en-US" altLang="en-US" sz="1100" b="1" spc="-11" baseline="0" noProof="0" dirty="0">
                  <a:solidFill>
                    <a:schemeClr val="tx1"/>
                  </a:solidFill>
                  <a:latin typeface="+mn-lt"/>
                </a:rPr>
                <a:t>Create heading, </a:t>
              </a:r>
              <a:br>
                <a:rPr lang="en-US" altLang="en-US" sz="1100" b="1" spc="-11" baseline="0" noProof="0" dirty="0">
                  <a:solidFill>
                    <a:schemeClr val="tx1"/>
                  </a:solidFill>
                  <a:latin typeface="+mn-lt"/>
                </a:rPr>
              </a:br>
              <a:r>
                <a:rPr lang="en-US" altLang="en-US" sz="1100" b="1" spc="-11" baseline="0" noProof="0" dirty="0">
                  <a:solidFill>
                    <a:schemeClr val="tx1"/>
                  </a:solidFill>
                  <a:latin typeface="+mn-lt"/>
                </a:rPr>
                <a:t>sub-heading or bullets</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lang="en-US" altLang="en-US" sz="1000" spc="-11" baseline="0" noProof="0" dirty="0">
                  <a:solidFill>
                    <a:schemeClr val="tx1"/>
                  </a:solidFill>
                  <a:latin typeface="+mn-lt"/>
                </a:rPr>
                <a:t>Via ‘</a:t>
              </a: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Stand in front of the text you want to change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1" baseline="0" noProof="0" dirty="0">
                <a:solidFill>
                  <a:schemeClr val="tx1"/>
                </a:solidFill>
                <a:latin typeface="+mn-lt"/>
              </a:endParaRPr>
            </a:p>
          </p:txBody>
        </p:sp>
        <p:grpSp>
          <p:nvGrpSpPr>
            <p:cNvPr id="15" name="Group 14">
              <a:extLst>
                <a:ext uri="{FF2B5EF4-FFF2-40B4-BE49-F238E27FC236}">
                  <a16:creationId xmlns:a16="http://schemas.microsoft.com/office/drawing/2014/main" id="{A8F6FE66-31D9-4408-B5EB-7C2363F3DCCB}"/>
                </a:ext>
              </a:extLst>
            </p:cNvPr>
            <p:cNvGrpSpPr/>
            <p:nvPr userDrawn="1"/>
          </p:nvGrpSpPr>
          <p:grpSpPr>
            <a:xfrm>
              <a:off x="-2318863" y="1175951"/>
              <a:ext cx="1847751" cy="535742"/>
              <a:chOff x="-2108199" y="2679700"/>
              <a:chExt cx="2091530" cy="606424"/>
            </a:xfrm>
          </p:grpSpPr>
          <p:grpSp>
            <p:nvGrpSpPr>
              <p:cNvPr id="16" name="Group 15">
                <a:extLst>
                  <a:ext uri="{FF2B5EF4-FFF2-40B4-BE49-F238E27FC236}">
                    <a16:creationId xmlns:a16="http://schemas.microsoft.com/office/drawing/2014/main" id="{3C18A13D-2195-46D5-BD6B-4CA1ACC3EBCE}"/>
                  </a:ext>
                </a:extLst>
              </p:cNvPr>
              <p:cNvGrpSpPr/>
              <p:nvPr userDrawn="1"/>
            </p:nvGrpSpPr>
            <p:grpSpPr>
              <a:xfrm>
                <a:off x="-2108199" y="2679700"/>
                <a:ext cx="2091530" cy="606424"/>
                <a:chOff x="-2108199" y="2679700"/>
                <a:chExt cx="2091530" cy="606424"/>
              </a:xfrm>
            </p:grpSpPr>
            <p:pic>
              <p:nvPicPr>
                <p:cNvPr id="18" name="Picture 17">
                  <a:extLst>
                    <a:ext uri="{FF2B5EF4-FFF2-40B4-BE49-F238E27FC236}">
                      <a16:creationId xmlns:a16="http://schemas.microsoft.com/office/drawing/2014/main" id="{7541B771-C601-413D-AC8D-D2E927487578}"/>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19" name="Rectangle 21">
                  <a:extLst>
                    <a:ext uri="{FF2B5EF4-FFF2-40B4-BE49-F238E27FC236}">
                      <a16:creationId xmlns:a16="http://schemas.microsoft.com/office/drawing/2014/main" id="{F61594CA-FE80-44CC-87F4-915C10CFF163}"/>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sz="1400" dirty="0" err="1">
                    <a:solidFill>
                      <a:schemeClr val="tx1"/>
                    </a:solidFill>
                  </a:endParaRPr>
                </a:p>
              </p:txBody>
            </p:sp>
          </p:grpSp>
          <p:sp>
            <p:nvSpPr>
              <p:cNvPr id="17" name="Graphic 19" descr="Close with solid fill">
                <a:extLst>
                  <a:ext uri="{FF2B5EF4-FFF2-40B4-BE49-F238E27FC236}">
                    <a16:creationId xmlns:a16="http://schemas.microsoft.com/office/drawing/2014/main" id="{9BF4A3D7-4D6D-4E24-845A-E93D6AFB7584}"/>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sz="1400">
                  <a:solidFill>
                    <a:schemeClr val="tx1"/>
                  </a:solidFill>
                </a:endParaRPr>
              </a:p>
            </p:txBody>
          </p:sp>
        </p:grpSp>
      </p:grpSp>
    </p:spTree>
    <p:extLst>
      <p:ext uri="{BB962C8B-B14F-4D97-AF65-F5344CB8AC3E}">
        <p14:creationId xmlns:p14="http://schemas.microsoft.com/office/powerpoint/2010/main" val="4280756730"/>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itel en inhou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6" y="457495"/>
            <a:ext cx="10975975" cy="659243"/>
          </a:xfrm>
        </p:spPr>
        <p:txBody>
          <a:bodyPr/>
          <a:lstStyle/>
          <a:p>
            <a:r>
              <a:rPr lang="en-US" noProof="0" dirty="0"/>
              <a:t>Click to add title</a:t>
            </a:r>
          </a:p>
        </p:txBody>
      </p:sp>
      <p:sp>
        <p:nvSpPr>
          <p:cNvPr id="12" name="Text Placeholder 12">
            <a:extLst>
              <a:ext uri="{FF2B5EF4-FFF2-40B4-BE49-F238E27FC236}">
                <a16:creationId xmlns:a16="http://schemas.microsoft.com/office/drawing/2014/main" id="{E6683DB6-B943-4CFE-A5AE-48FA906A5710}"/>
              </a:ext>
            </a:extLst>
          </p:cNvPr>
          <p:cNvSpPr>
            <a:spLocks noGrp="1"/>
          </p:cNvSpPr>
          <p:nvPr>
            <p:ph type="body" sz="quarter" idx="11" hasCustomPrompt="1"/>
          </p:nvPr>
        </p:nvSpPr>
        <p:spPr>
          <a:xfrm>
            <a:off x="619125" y="1530000"/>
            <a:ext cx="10966451" cy="4320000"/>
          </a:xfrm>
        </p:spPr>
        <p:txBody>
          <a:bodyPr/>
          <a:lstStyle>
            <a:lvl1pPr marL="0" indent="0">
              <a:lnSpc>
                <a:spcPct val="80000"/>
              </a:lnSpc>
              <a:spcBef>
                <a:spcPts val="0"/>
              </a:spcBef>
              <a:spcAft>
                <a:spcPts val="0"/>
              </a:spcAft>
              <a:buFont typeface="+mj-lt"/>
              <a:buNone/>
              <a:defRPr b="1">
                <a:solidFill>
                  <a:schemeClr val="tx2"/>
                </a:solidFill>
              </a:defRPr>
            </a:lvl1pPr>
            <a:lvl2pPr marL="0" indent="0">
              <a:lnSpc>
                <a:spcPct val="80000"/>
              </a:lnSpc>
              <a:spcBef>
                <a:spcPts val="0"/>
              </a:spcBef>
              <a:spcAft>
                <a:spcPts val="0"/>
              </a:spcAft>
              <a:buNone/>
              <a:defRPr>
                <a:solidFill>
                  <a:schemeClr val="bg2"/>
                </a:solidFill>
              </a:defRPr>
            </a:lvl2pPr>
            <a:lvl3pPr marL="0" indent="0">
              <a:lnSpc>
                <a:spcPct val="80000"/>
              </a:lnSpc>
              <a:spcBef>
                <a:spcPts val="0"/>
              </a:spcBef>
              <a:spcAft>
                <a:spcPts val="0"/>
              </a:spcAft>
              <a:buFont typeface="+mj-lt"/>
              <a:buNone/>
              <a:defRPr/>
            </a:lvl3pPr>
            <a:lvl4pPr marL="269993">
              <a:lnSpc>
                <a:spcPct val="80000"/>
              </a:lnSpc>
              <a:spcBef>
                <a:spcPts val="0"/>
              </a:spcBef>
              <a:spcAft>
                <a:spcPts val="0"/>
              </a:spcAft>
              <a:defRPr/>
            </a:lvl4pPr>
            <a:lvl5pPr marL="539987">
              <a:lnSpc>
                <a:spcPct val="80000"/>
              </a:lnSpc>
              <a:spcBef>
                <a:spcPts val="0"/>
              </a:spcBef>
              <a:spcAft>
                <a:spcPts val="0"/>
              </a:spcAft>
              <a:defRPr/>
            </a:lvl5pPr>
            <a:lvl6pPr marL="809980">
              <a:lnSpc>
                <a:spcPct val="80000"/>
              </a:lnSpc>
              <a:spcBef>
                <a:spcPts val="0"/>
              </a:spcBef>
              <a:spcAft>
                <a:spcPts val="0"/>
              </a:spcAft>
              <a:defRPr/>
            </a:lvl6pPr>
            <a:lvl7pPr marL="1079973">
              <a:lnSpc>
                <a:spcPct val="80000"/>
              </a:lnSpc>
              <a:spcBef>
                <a:spcPts val="0"/>
              </a:spcBef>
              <a:spcAft>
                <a:spcPts val="0"/>
              </a:spcAft>
              <a:defRPr/>
            </a:lvl7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p:txBody>
      </p:sp>
      <p:sp>
        <p:nvSpPr>
          <p:cNvPr id="3" name="Slide Number Placeholder 2">
            <a:extLst>
              <a:ext uri="{FF2B5EF4-FFF2-40B4-BE49-F238E27FC236}">
                <a16:creationId xmlns:a16="http://schemas.microsoft.com/office/drawing/2014/main" id="{4E165EC0-D73C-4C51-9202-7CAC512A781B}"/>
              </a:ext>
            </a:extLst>
          </p:cNvPr>
          <p:cNvSpPr>
            <a:spLocks noGrp="1"/>
          </p:cNvSpPr>
          <p:nvPr>
            <p:ph type="sldNum" sz="quarter" idx="12"/>
          </p:nvPr>
        </p:nvSpPr>
        <p:spPr/>
        <p:txBody>
          <a:bodyPr/>
          <a:lstStyle/>
          <a:p>
            <a:fld id="{5A195573-6125-40C3-AA0C-3AC6CFB9F86B}" type="slidenum">
              <a:rPr lang="en-US" smtClean="0"/>
              <a:pPr/>
              <a:t>‹nr.›</a:t>
            </a:fld>
            <a:endParaRPr lang="en-US" dirty="0"/>
          </a:p>
        </p:txBody>
      </p:sp>
      <p:grpSp>
        <p:nvGrpSpPr>
          <p:cNvPr id="13" name="Group 12">
            <a:extLst>
              <a:ext uri="{FF2B5EF4-FFF2-40B4-BE49-F238E27FC236}">
                <a16:creationId xmlns:a16="http://schemas.microsoft.com/office/drawing/2014/main" id="{579B413D-CF53-4D76-955F-4F5EC88D462F}"/>
              </a:ext>
            </a:extLst>
          </p:cNvPr>
          <p:cNvGrpSpPr/>
          <p:nvPr userDrawn="1"/>
        </p:nvGrpSpPr>
        <p:grpSpPr>
          <a:xfrm>
            <a:off x="-2463799" y="1"/>
            <a:ext cx="2329217" cy="3010976"/>
            <a:chOff x="-2463800" y="0"/>
            <a:chExt cx="2329217" cy="3010976"/>
          </a:xfrm>
        </p:grpSpPr>
        <p:sp>
          <p:nvSpPr>
            <p:cNvPr id="14" name="Rectangle 106">
              <a:extLst>
                <a:ext uri="{FF2B5EF4-FFF2-40B4-BE49-F238E27FC236}">
                  <a16:creationId xmlns:a16="http://schemas.microsoft.com/office/drawing/2014/main" id="{2741AA3F-90EC-40A8-BCA8-6BCC196679AD}"/>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385" algn="l"/>
                </a:tabLst>
              </a:pPr>
              <a:r>
                <a:rPr lang="en-US" altLang="en-US" sz="1100" b="1" spc="-11" baseline="0" noProof="0" dirty="0">
                  <a:solidFill>
                    <a:schemeClr val="tx1"/>
                  </a:solidFill>
                  <a:latin typeface="+mn-lt"/>
                </a:rPr>
                <a:t>Create heading, </a:t>
              </a:r>
              <a:br>
                <a:rPr lang="en-US" altLang="en-US" sz="1100" b="1" spc="-11" baseline="0" noProof="0" dirty="0">
                  <a:solidFill>
                    <a:schemeClr val="tx1"/>
                  </a:solidFill>
                  <a:latin typeface="+mn-lt"/>
                </a:rPr>
              </a:br>
              <a:r>
                <a:rPr lang="en-US" altLang="en-US" sz="1100" b="1" spc="-11" baseline="0" noProof="0" dirty="0">
                  <a:solidFill>
                    <a:schemeClr val="tx1"/>
                  </a:solidFill>
                  <a:latin typeface="+mn-lt"/>
                </a:rPr>
                <a:t>sub-heading or bullets</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lang="en-US" altLang="en-US" sz="1000" spc="-11" baseline="0" noProof="0" dirty="0">
                  <a:solidFill>
                    <a:schemeClr val="tx1"/>
                  </a:solidFill>
                  <a:latin typeface="+mn-lt"/>
                </a:rPr>
                <a:t>Via ‘</a:t>
              </a: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Stand in front of the text you want to change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1" baseline="0" noProof="0" dirty="0">
                <a:solidFill>
                  <a:schemeClr val="tx1"/>
                </a:solidFill>
                <a:latin typeface="+mn-lt"/>
              </a:endParaRPr>
            </a:p>
          </p:txBody>
        </p:sp>
        <p:grpSp>
          <p:nvGrpSpPr>
            <p:cNvPr id="15" name="Group 14">
              <a:extLst>
                <a:ext uri="{FF2B5EF4-FFF2-40B4-BE49-F238E27FC236}">
                  <a16:creationId xmlns:a16="http://schemas.microsoft.com/office/drawing/2014/main" id="{6EF3BE31-3190-4440-95F6-C39357BC1AF3}"/>
                </a:ext>
              </a:extLst>
            </p:cNvPr>
            <p:cNvGrpSpPr/>
            <p:nvPr userDrawn="1"/>
          </p:nvGrpSpPr>
          <p:grpSpPr>
            <a:xfrm>
              <a:off x="-2318863" y="1175951"/>
              <a:ext cx="1847751" cy="535742"/>
              <a:chOff x="-2108199" y="2679700"/>
              <a:chExt cx="2091530" cy="606424"/>
            </a:xfrm>
          </p:grpSpPr>
          <p:grpSp>
            <p:nvGrpSpPr>
              <p:cNvPr id="16" name="Group 15">
                <a:extLst>
                  <a:ext uri="{FF2B5EF4-FFF2-40B4-BE49-F238E27FC236}">
                    <a16:creationId xmlns:a16="http://schemas.microsoft.com/office/drawing/2014/main" id="{09417E91-143A-4F5E-BAC2-48336D07E6F8}"/>
                  </a:ext>
                </a:extLst>
              </p:cNvPr>
              <p:cNvGrpSpPr/>
              <p:nvPr userDrawn="1"/>
            </p:nvGrpSpPr>
            <p:grpSpPr>
              <a:xfrm>
                <a:off x="-2108199" y="2679700"/>
                <a:ext cx="2091530" cy="606424"/>
                <a:chOff x="-2108199" y="2679700"/>
                <a:chExt cx="2091530" cy="606424"/>
              </a:xfrm>
            </p:grpSpPr>
            <p:pic>
              <p:nvPicPr>
                <p:cNvPr id="18" name="Picture 17">
                  <a:extLst>
                    <a:ext uri="{FF2B5EF4-FFF2-40B4-BE49-F238E27FC236}">
                      <a16:creationId xmlns:a16="http://schemas.microsoft.com/office/drawing/2014/main" id="{ABDC6C48-5AD7-438E-BC8F-E7F1CEBDE9EC}"/>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19" name="Rectangle 21">
                  <a:extLst>
                    <a:ext uri="{FF2B5EF4-FFF2-40B4-BE49-F238E27FC236}">
                      <a16:creationId xmlns:a16="http://schemas.microsoft.com/office/drawing/2014/main" id="{FF9D7A65-E097-4A8C-B529-EF723C6090B9}"/>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sz="1400" dirty="0" err="1">
                    <a:solidFill>
                      <a:schemeClr val="tx1"/>
                    </a:solidFill>
                  </a:endParaRPr>
                </a:p>
              </p:txBody>
            </p:sp>
          </p:grpSp>
          <p:sp>
            <p:nvSpPr>
              <p:cNvPr id="17" name="Graphic 19" descr="Close with solid fill">
                <a:extLst>
                  <a:ext uri="{FF2B5EF4-FFF2-40B4-BE49-F238E27FC236}">
                    <a16:creationId xmlns:a16="http://schemas.microsoft.com/office/drawing/2014/main" id="{1FFE551A-C174-445B-90F3-91A4016493B7}"/>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sz="1400">
                  <a:solidFill>
                    <a:schemeClr val="tx1"/>
                  </a:solidFill>
                </a:endParaRPr>
              </a:p>
            </p:txBody>
          </p:sp>
        </p:grpSp>
      </p:grpSp>
    </p:spTree>
    <p:extLst>
      <p:ext uri="{BB962C8B-B14F-4D97-AF65-F5344CB8AC3E}">
        <p14:creationId xmlns:p14="http://schemas.microsoft.com/office/powerpoint/2010/main" val="124713278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2-koloms inhou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6" y="457495"/>
            <a:ext cx="10975975" cy="659243"/>
          </a:xfrm>
        </p:spPr>
        <p:txBody>
          <a:bodyPr>
            <a:noAutofit/>
          </a:bodyPr>
          <a:lstStyle>
            <a:lvl1pPr>
              <a:defRPr/>
            </a:lvl1pPr>
          </a:lstStyle>
          <a:p>
            <a:r>
              <a:rPr lang="en-US" noProof="0" dirty="0"/>
              <a:t>Click to add title</a:t>
            </a:r>
          </a:p>
        </p:txBody>
      </p:sp>
      <p:sp>
        <p:nvSpPr>
          <p:cNvPr id="11" name="Text Placeholder 12">
            <a:extLst>
              <a:ext uri="{FF2B5EF4-FFF2-40B4-BE49-F238E27FC236}">
                <a16:creationId xmlns:a16="http://schemas.microsoft.com/office/drawing/2014/main" id="{BF03EF43-1CE9-43B9-9D99-256AC413D31E}"/>
              </a:ext>
            </a:extLst>
          </p:cNvPr>
          <p:cNvSpPr>
            <a:spLocks noGrp="1"/>
          </p:cNvSpPr>
          <p:nvPr>
            <p:ph type="body" sz="quarter" idx="10" hasCustomPrompt="1"/>
          </p:nvPr>
        </p:nvSpPr>
        <p:spPr>
          <a:xfrm>
            <a:off x="619126"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0"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59991"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39987"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19982"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899978"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79973"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a:p>
            <a:pPr lvl="0"/>
            <a:endParaRPr lang="en-US" noProof="0" dirty="0"/>
          </a:p>
        </p:txBody>
      </p:sp>
      <p:sp>
        <p:nvSpPr>
          <p:cNvPr id="15" name="Text Placeholder 12">
            <a:extLst>
              <a:ext uri="{FF2B5EF4-FFF2-40B4-BE49-F238E27FC236}">
                <a16:creationId xmlns:a16="http://schemas.microsoft.com/office/drawing/2014/main" id="{79C41B6F-A534-4BD9-9984-FECBB4CC7474}"/>
              </a:ext>
            </a:extLst>
          </p:cNvPr>
          <p:cNvSpPr>
            <a:spLocks noGrp="1"/>
          </p:cNvSpPr>
          <p:nvPr>
            <p:ph type="body" sz="quarter" idx="11" hasCustomPrompt="1"/>
          </p:nvPr>
        </p:nvSpPr>
        <p:spPr>
          <a:xfrm>
            <a:off x="6264277"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0"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59991"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39987"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19982"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899978"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79973"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5" name="Slide Number Placeholder 4">
            <a:extLst>
              <a:ext uri="{FF2B5EF4-FFF2-40B4-BE49-F238E27FC236}">
                <a16:creationId xmlns:a16="http://schemas.microsoft.com/office/drawing/2014/main" id="{2A484065-0AA2-4FEF-9C7E-2E004F682004}"/>
              </a:ext>
            </a:extLst>
          </p:cNvPr>
          <p:cNvSpPr>
            <a:spLocks noGrp="1"/>
          </p:cNvSpPr>
          <p:nvPr>
            <p:ph type="sldNum" sz="quarter" idx="12"/>
          </p:nvPr>
        </p:nvSpPr>
        <p:spPr/>
        <p:txBody>
          <a:bodyPr/>
          <a:lstStyle/>
          <a:p>
            <a:fld id="{5A195573-6125-40C3-AA0C-3AC6CFB9F86B}" type="slidenum">
              <a:rPr lang="en-US" smtClean="0"/>
              <a:pPr/>
              <a:t>‹nr.›</a:t>
            </a:fld>
            <a:endParaRPr lang="en-US" dirty="0"/>
          </a:p>
        </p:txBody>
      </p:sp>
      <p:grpSp>
        <p:nvGrpSpPr>
          <p:cNvPr id="13" name="Group 12">
            <a:extLst>
              <a:ext uri="{FF2B5EF4-FFF2-40B4-BE49-F238E27FC236}">
                <a16:creationId xmlns:a16="http://schemas.microsoft.com/office/drawing/2014/main" id="{234842FA-08EA-4288-BC18-B6983BE5D327}"/>
              </a:ext>
            </a:extLst>
          </p:cNvPr>
          <p:cNvGrpSpPr/>
          <p:nvPr userDrawn="1"/>
        </p:nvGrpSpPr>
        <p:grpSpPr>
          <a:xfrm>
            <a:off x="-2463799" y="1"/>
            <a:ext cx="2329217" cy="3010976"/>
            <a:chOff x="-2463800" y="0"/>
            <a:chExt cx="2329217" cy="3010976"/>
          </a:xfrm>
        </p:grpSpPr>
        <p:sp>
          <p:nvSpPr>
            <p:cNvPr id="14" name="Rectangle 106">
              <a:extLst>
                <a:ext uri="{FF2B5EF4-FFF2-40B4-BE49-F238E27FC236}">
                  <a16:creationId xmlns:a16="http://schemas.microsoft.com/office/drawing/2014/main" id="{A875B65C-4493-479C-AFCA-8FF3E53B7F4E}"/>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385" algn="l"/>
                </a:tabLst>
              </a:pPr>
              <a:r>
                <a:rPr lang="en-US" altLang="en-US" sz="1100" b="1" spc="-11" baseline="0" noProof="0" dirty="0">
                  <a:solidFill>
                    <a:schemeClr val="tx1"/>
                  </a:solidFill>
                  <a:latin typeface="+mn-lt"/>
                </a:rPr>
                <a:t>Create heading, </a:t>
              </a:r>
              <a:br>
                <a:rPr lang="en-US" altLang="en-US" sz="1100" b="1" spc="-11" baseline="0" noProof="0" dirty="0">
                  <a:solidFill>
                    <a:schemeClr val="tx1"/>
                  </a:solidFill>
                  <a:latin typeface="+mn-lt"/>
                </a:rPr>
              </a:br>
              <a:r>
                <a:rPr lang="en-US" altLang="en-US" sz="1100" b="1" spc="-11" baseline="0" noProof="0" dirty="0">
                  <a:solidFill>
                    <a:schemeClr val="tx1"/>
                  </a:solidFill>
                  <a:latin typeface="+mn-lt"/>
                </a:rPr>
                <a:t>sub-heading or bullets</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lang="en-US" altLang="en-US" sz="1000" spc="-11" baseline="0" noProof="0" dirty="0">
                  <a:solidFill>
                    <a:schemeClr val="tx1"/>
                  </a:solidFill>
                  <a:latin typeface="+mn-lt"/>
                </a:rPr>
                <a:t>Via ‘</a:t>
              </a: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Stand in front of the text you want to change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1" baseline="0" noProof="0" dirty="0">
                <a:solidFill>
                  <a:schemeClr val="tx1"/>
                </a:solidFill>
                <a:latin typeface="+mn-lt"/>
              </a:endParaRPr>
            </a:p>
          </p:txBody>
        </p:sp>
        <p:grpSp>
          <p:nvGrpSpPr>
            <p:cNvPr id="16" name="Group 15">
              <a:extLst>
                <a:ext uri="{FF2B5EF4-FFF2-40B4-BE49-F238E27FC236}">
                  <a16:creationId xmlns:a16="http://schemas.microsoft.com/office/drawing/2014/main" id="{9CFA26A1-2651-4809-8E15-003AD44F21AF}"/>
                </a:ext>
              </a:extLst>
            </p:cNvPr>
            <p:cNvGrpSpPr/>
            <p:nvPr userDrawn="1"/>
          </p:nvGrpSpPr>
          <p:grpSpPr>
            <a:xfrm>
              <a:off x="-2318863" y="1175951"/>
              <a:ext cx="1847751" cy="535742"/>
              <a:chOff x="-2108199" y="2679700"/>
              <a:chExt cx="2091530" cy="606424"/>
            </a:xfrm>
          </p:grpSpPr>
          <p:grpSp>
            <p:nvGrpSpPr>
              <p:cNvPr id="17" name="Group 16">
                <a:extLst>
                  <a:ext uri="{FF2B5EF4-FFF2-40B4-BE49-F238E27FC236}">
                    <a16:creationId xmlns:a16="http://schemas.microsoft.com/office/drawing/2014/main" id="{325EE056-5179-474F-BDC2-6E1D060B5E9A}"/>
                  </a:ext>
                </a:extLst>
              </p:cNvPr>
              <p:cNvGrpSpPr/>
              <p:nvPr userDrawn="1"/>
            </p:nvGrpSpPr>
            <p:grpSpPr>
              <a:xfrm>
                <a:off x="-2108199" y="2679700"/>
                <a:ext cx="2091530" cy="606424"/>
                <a:chOff x="-2108199" y="2679700"/>
                <a:chExt cx="2091530" cy="606424"/>
              </a:xfrm>
            </p:grpSpPr>
            <p:pic>
              <p:nvPicPr>
                <p:cNvPr id="19" name="Picture 18">
                  <a:extLst>
                    <a:ext uri="{FF2B5EF4-FFF2-40B4-BE49-F238E27FC236}">
                      <a16:creationId xmlns:a16="http://schemas.microsoft.com/office/drawing/2014/main" id="{0953D44B-3A4F-485F-ABA4-033EE1B12622}"/>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0" name="Rectangle 21">
                  <a:extLst>
                    <a:ext uri="{FF2B5EF4-FFF2-40B4-BE49-F238E27FC236}">
                      <a16:creationId xmlns:a16="http://schemas.microsoft.com/office/drawing/2014/main" id="{4E96C385-1483-41FF-9B03-88B61FA3FB17}"/>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sz="1400" dirty="0" err="1">
                    <a:solidFill>
                      <a:schemeClr val="tx1"/>
                    </a:solidFill>
                  </a:endParaRPr>
                </a:p>
              </p:txBody>
            </p:sp>
          </p:grpSp>
          <p:sp>
            <p:nvSpPr>
              <p:cNvPr id="18" name="Graphic 19" descr="Close with solid fill">
                <a:extLst>
                  <a:ext uri="{FF2B5EF4-FFF2-40B4-BE49-F238E27FC236}">
                    <a16:creationId xmlns:a16="http://schemas.microsoft.com/office/drawing/2014/main" id="{C47C3395-066E-4045-A4F4-4DFE78F5BBCE}"/>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sz="1400">
                  <a:solidFill>
                    <a:schemeClr val="tx1"/>
                  </a:solidFill>
                </a:endParaRPr>
              </a:p>
            </p:txBody>
          </p:sp>
        </p:grpSp>
      </p:grpSp>
    </p:spTree>
    <p:extLst>
      <p:ext uri="{BB962C8B-B14F-4D97-AF65-F5344CB8AC3E}">
        <p14:creationId xmlns:p14="http://schemas.microsoft.com/office/powerpoint/2010/main" val="330056650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Inhoud met blauw tekstk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6" y="457495"/>
            <a:ext cx="10975975" cy="659243"/>
          </a:xfrm>
        </p:spPr>
        <p:txBody>
          <a:bodyPr>
            <a:noAutofit/>
          </a:bodyPr>
          <a:lstStyle>
            <a:lvl1pPr>
              <a:defRPr/>
            </a:lvl1pPr>
          </a:lstStyle>
          <a:p>
            <a:r>
              <a:rPr lang="en-US" noProof="0" dirty="0"/>
              <a:t>Click to add title</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6" y="1476375"/>
            <a:ext cx="5330825" cy="3981451"/>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0"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59991"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39987"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19982"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899978"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79973"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a:p>
            <a:pPr lvl="0"/>
            <a:endParaRPr lang="en-US" noProof="0" dirty="0"/>
          </a:p>
        </p:txBody>
      </p:sp>
      <p:sp>
        <p:nvSpPr>
          <p:cNvPr id="12" name="Text Placeholder 12">
            <a:extLst>
              <a:ext uri="{FF2B5EF4-FFF2-40B4-BE49-F238E27FC236}">
                <a16:creationId xmlns:a16="http://schemas.microsoft.com/office/drawing/2014/main" id="{1576DDBD-8C74-4D66-A41E-01436CB28752}"/>
              </a:ext>
            </a:extLst>
          </p:cNvPr>
          <p:cNvSpPr>
            <a:spLocks noGrp="1"/>
          </p:cNvSpPr>
          <p:nvPr>
            <p:ph type="body" sz="quarter" idx="12" hasCustomPrompt="1"/>
          </p:nvPr>
        </p:nvSpPr>
        <p:spPr>
          <a:xfrm>
            <a:off x="6242052" y="1476377"/>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0"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59991"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39987"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19982"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899978"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79973"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3" name="Slide Number Placeholder 2">
            <a:extLst>
              <a:ext uri="{FF2B5EF4-FFF2-40B4-BE49-F238E27FC236}">
                <a16:creationId xmlns:a16="http://schemas.microsoft.com/office/drawing/2014/main" id="{8AC7641A-38B1-4899-903F-F3E44E2A41DE}"/>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15" name="Group 14">
            <a:extLst>
              <a:ext uri="{FF2B5EF4-FFF2-40B4-BE49-F238E27FC236}">
                <a16:creationId xmlns:a16="http://schemas.microsoft.com/office/drawing/2014/main" id="{C35711A8-79CB-4879-854E-0AA09840DC42}"/>
              </a:ext>
            </a:extLst>
          </p:cNvPr>
          <p:cNvGrpSpPr/>
          <p:nvPr userDrawn="1"/>
        </p:nvGrpSpPr>
        <p:grpSpPr>
          <a:xfrm>
            <a:off x="-2463799" y="1"/>
            <a:ext cx="2329217" cy="3010976"/>
            <a:chOff x="-2463800" y="0"/>
            <a:chExt cx="2329217" cy="3010976"/>
          </a:xfrm>
        </p:grpSpPr>
        <p:sp>
          <p:nvSpPr>
            <p:cNvPr id="16" name="Rectangle 106">
              <a:extLst>
                <a:ext uri="{FF2B5EF4-FFF2-40B4-BE49-F238E27FC236}">
                  <a16:creationId xmlns:a16="http://schemas.microsoft.com/office/drawing/2014/main" id="{6E4872CE-7110-4430-B855-CB1E268D8C89}"/>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385" algn="l"/>
                </a:tabLst>
              </a:pPr>
              <a:r>
                <a:rPr lang="en-US" altLang="en-US" sz="1100" b="1" spc="-11" baseline="0" noProof="0" dirty="0">
                  <a:solidFill>
                    <a:schemeClr val="tx1"/>
                  </a:solidFill>
                  <a:latin typeface="+mn-lt"/>
                </a:rPr>
                <a:t>Create heading, </a:t>
              </a:r>
              <a:br>
                <a:rPr lang="en-US" altLang="en-US" sz="1100" b="1" spc="-11" baseline="0" noProof="0" dirty="0">
                  <a:solidFill>
                    <a:schemeClr val="tx1"/>
                  </a:solidFill>
                  <a:latin typeface="+mn-lt"/>
                </a:rPr>
              </a:br>
              <a:r>
                <a:rPr lang="en-US" altLang="en-US" sz="1100" b="1" spc="-11" baseline="0" noProof="0" dirty="0">
                  <a:solidFill>
                    <a:schemeClr val="tx1"/>
                  </a:solidFill>
                  <a:latin typeface="+mn-lt"/>
                </a:rPr>
                <a:t>sub-heading or bullets</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lang="en-US" altLang="en-US" sz="1000" spc="-11" baseline="0" noProof="0" dirty="0">
                  <a:solidFill>
                    <a:schemeClr val="tx1"/>
                  </a:solidFill>
                  <a:latin typeface="+mn-lt"/>
                </a:rPr>
                <a:t>Via ‘</a:t>
              </a: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Stand in front of the text you want to change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1" baseline="0" noProof="0" dirty="0">
                <a:solidFill>
                  <a:schemeClr val="tx1"/>
                </a:solidFill>
                <a:latin typeface="+mn-lt"/>
              </a:endParaRPr>
            </a:p>
          </p:txBody>
        </p:sp>
        <p:grpSp>
          <p:nvGrpSpPr>
            <p:cNvPr id="17" name="Group 16">
              <a:extLst>
                <a:ext uri="{FF2B5EF4-FFF2-40B4-BE49-F238E27FC236}">
                  <a16:creationId xmlns:a16="http://schemas.microsoft.com/office/drawing/2014/main" id="{94E76956-055C-45F1-8D44-17734EA57E15}"/>
                </a:ext>
              </a:extLst>
            </p:cNvPr>
            <p:cNvGrpSpPr/>
            <p:nvPr userDrawn="1"/>
          </p:nvGrpSpPr>
          <p:grpSpPr>
            <a:xfrm>
              <a:off x="-2318863" y="1175951"/>
              <a:ext cx="1847751" cy="535742"/>
              <a:chOff x="-2108199" y="2679700"/>
              <a:chExt cx="2091530" cy="606424"/>
            </a:xfrm>
          </p:grpSpPr>
          <p:grpSp>
            <p:nvGrpSpPr>
              <p:cNvPr id="18" name="Group 17">
                <a:extLst>
                  <a:ext uri="{FF2B5EF4-FFF2-40B4-BE49-F238E27FC236}">
                    <a16:creationId xmlns:a16="http://schemas.microsoft.com/office/drawing/2014/main" id="{4E0504EA-EA22-475B-867B-14F749286627}"/>
                  </a:ext>
                </a:extLst>
              </p:cNvPr>
              <p:cNvGrpSpPr/>
              <p:nvPr userDrawn="1"/>
            </p:nvGrpSpPr>
            <p:grpSpPr>
              <a:xfrm>
                <a:off x="-2108199" y="2679700"/>
                <a:ext cx="2091530" cy="606424"/>
                <a:chOff x="-2108199" y="2679700"/>
                <a:chExt cx="2091530" cy="606424"/>
              </a:xfrm>
            </p:grpSpPr>
            <p:pic>
              <p:nvPicPr>
                <p:cNvPr id="20" name="Picture 19">
                  <a:extLst>
                    <a:ext uri="{FF2B5EF4-FFF2-40B4-BE49-F238E27FC236}">
                      <a16:creationId xmlns:a16="http://schemas.microsoft.com/office/drawing/2014/main" id="{75625AC1-4998-4290-8AFA-1AFBEDE5E6FD}"/>
                    </a:ext>
                  </a:extLst>
                </p:cNvPr>
                <p:cNvPicPr>
                  <a:picLocks noChangeAspect="1"/>
                </p:cNvPicPr>
                <p:nvPr userDrawn="1"/>
              </p:nvPicPr>
              <p:blipFill rotWithShape="1">
                <a:blip r:embed="rId3"/>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1" name="Rectangle 21">
                  <a:extLst>
                    <a:ext uri="{FF2B5EF4-FFF2-40B4-BE49-F238E27FC236}">
                      <a16:creationId xmlns:a16="http://schemas.microsoft.com/office/drawing/2014/main" id="{5A06FD14-EF8B-410A-A2CD-A23E3D21B308}"/>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sz="1400" dirty="0" err="1">
                    <a:solidFill>
                      <a:schemeClr val="tx1"/>
                    </a:solidFill>
                  </a:endParaRPr>
                </a:p>
              </p:txBody>
            </p:sp>
          </p:grpSp>
          <p:sp>
            <p:nvSpPr>
              <p:cNvPr id="19" name="Graphic 19" descr="Close with solid fill">
                <a:extLst>
                  <a:ext uri="{FF2B5EF4-FFF2-40B4-BE49-F238E27FC236}">
                    <a16:creationId xmlns:a16="http://schemas.microsoft.com/office/drawing/2014/main" id="{46B7F34A-2AFA-442C-8203-B5D752407DE0}"/>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sz="1400">
                  <a:solidFill>
                    <a:schemeClr val="tx1"/>
                  </a:solidFill>
                </a:endParaRPr>
              </a:p>
            </p:txBody>
          </p:sp>
        </p:grpSp>
      </p:grpSp>
      <p:sp>
        <p:nvSpPr>
          <p:cNvPr id="22" name="Rectangle 106">
            <a:extLst>
              <a:ext uri="{FF2B5EF4-FFF2-40B4-BE49-F238E27FC236}">
                <a16:creationId xmlns:a16="http://schemas.microsoft.com/office/drawing/2014/main" id="{79E80E37-53EB-4C13-9A15-8501F0070CAA}"/>
              </a:ext>
            </a:extLst>
          </p:cNvPr>
          <p:cNvSpPr>
            <a:spLocks noChangeArrowheads="1"/>
          </p:cNvSpPr>
          <p:nvPr userDrawn="1"/>
        </p:nvSpPr>
        <p:spPr bwMode="gray">
          <a:xfrm>
            <a:off x="12326585" y="2"/>
            <a:ext cx="2329217" cy="116431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Make a text box bigger/smaller</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0" marR="0" lvl="0" indent="0" algn="l" defTabSz="914377" rtl="0" eaLnBrk="1" fontAlgn="auto" latinLnBrk="0" hangingPunct="1">
              <a:lnSpc>
                <a:spcPct val="95000"/>
              </a:lnSpc>
              <a:spcBef>
                <a:spcPts val="600"/>
              </a:spcBef>
              <a:spcAft>
                <a:spcPts val="0"/>
              </a:spcAft>
              <a:buClrTx/>
              <a:buSzTx/>
              <a:buFont typeface="+mj-lt"/>
              <a:buNone/>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By pulling the circles/blocks around the text area you can make the text area larger and/or smaller. </a:t>
            </a:r>
          </a:p>
        </p:txBody>
      </p:sp>
    </p:spTree>
    <p:extLst>
      <p:ext uri="{BB962C8B-B14F-4D97-AF65-F5344CB8AC3E}">
        <p14:creationId xmlns:p14="http://schemas.microsoft.com/office/powerpoint/2010/main" val="246426740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Inhoud met groen tekstk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6" y="457495"/>
            <a:ext cx="10975975" cy="659243"/>
          </a:xfrm>
        </p:spPr>
        <p:txBody>
          <a:bodyPr>
            <a:noAutofit/>
          </a:bodyPr>
          <a:lstStyle>
            <a:lvl1pPr>
              <a:defRPr/>
            </a:lvl1pPr>
          </a:lstStyle>
          <a:p>
            <a:r>
              <a:rPr lang="en-US" noProof="0" dirty="0"/>
              <a:t>Click to add title</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6" y="1476375"/>
            <a:ext cx="5330825" cy="3981451"/>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0"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59991"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39987"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19982"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899978"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79973"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18" name="Text Placeholder 12">
            <a:extLst>
              <a:ext uri="{FF2B5EF4-FFF2-40B4-BE49-F238E27FC236}">
                <a16:creationId xmlns:a16="http://schemas.microsoft.com/office/drawing/2014/main" id="{25A166B4-18F6-436E-8167-1C56D0FFDF1B}"/>
              </a:ext>
            </a:extLst>
          </p:cNvPr>
          <p:cNvSpPr>
            <a:spLocks noGrp="1"/>
          </p:cNvSpPr>
          <p:nvPr>
            <p:ph type="body" sz="quarter" idx="12" hasCustomPrompt="1"/>
          </p:nvPr>
        </p:nvSpPr>
        <p:spPr>
          <a:xfrm>
            <a:off x="6242052" y="1476377"/>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0"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59991"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39987"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19982"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899978"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79973"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3" name="Slide Number Placeholder 2">
            <a:extLst>
              <a:ext uri="{FF2B5EF4-FFF2-40B4-BE49-F238E27FC236}">
                <a16:creationId xmlns:a16="http://schemas.microsoft.com/office/drawing/2014/main" id="{51091E67-127E-4273-8BDF-C6209C5147FA}"/>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14" name="Group 13">
            <a:extLst>
              <a:ext uri="{FF2B5EF4-FFF2-40B4-BE49-F238E27FC236}">
                <a16:creationId xmlns:a16="http://schemas.microsoft.com/office/drawing/2014/main" id="{9DA0E0F7-D499-4B94-8F9A-7BFC1D63DAEC}"/>
              </a:ext>
            </a:extLst>
          </p:cNvPr>
          <p:cNvGrpSpPr/>
          <p:nvPr userDrawn="1"/>
        </p:nvGrpSpPr>
        <p:grpSpPr>
          <a:xfrm>
            <a:off x="-2463799" y="1"/>
            <a:ext cx="2329217" cy="3010976"/>
            <a:chOff x="-2463800" y="0"/>
            <a:chExt cx="2329217" cy="3010976"/>
          </a:xfrm>
        </p:grpSpPr>
        <p:sp>
          <p:nvSpPr>
            <p:cNvPr id="16" name="Rectangle 106">
              <a:extLst>
                <a:ext uri="{FF2B5EF4-FFF2-40B4-BE49-F238E27FC236}">
                  <a16:creationId xmlns:a16="http://schemas.microsoft.com/office/drawing/2014/main" id="{321236EF-975A-46C4-AA12-0C44C29F6BDD}"/>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385" algn="l"/>
                </a:tabLst>
              </a:pPr>
              <a:r>
                <a:rPr lang="en-US" altLang="en-US" sz="1100" b="1" spc="-11" baseline="0" noProof="0" dirty="0">
                  <a:solidFill>
                    <a:schemeClr val="tx1"/>
                  </a:solidFill>
                  <a:latin typeface="+mn-lt"/>
                </a:rPr>
                <a:t>Create heading, </a:t>
              </a:r>
              <a:br>
                <a:rPr lang="en-US" altLang="en-US" sz="1100" b="1" spc="-11" baseline="0" noProof="0" dirty="0">
                  <a:solidFill>
                    <a:schemeClr val="tx1"/>
                  </a:solidFill>
                  <a:latin typeface="+mn-lt"/>
                </a:rPr>
              </a:br>
              <a:r>
                <a:rPr lang="en-US" altLang="en-US" sz="1100" b="1" spc="-11" baseline="0" noProof="0" dirty="0">
                  <a:solidFill>
                    <a:schemeClr val="tx1"/>
                  </a:solidFill>
                  <a:latin typeface="+mn-lt"/>
                </a:rPr>
                <a:t>sub-heading or bullets</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lang="en-US" altLang="en-US" sz="1000" spc="-11" baseline="0" noProof="0" dirty="0">
                  <a:solidFill>
                    <a:schemeClr val="tx1"/>
                  </a:solidFill>
                  <a:latin typeface="+mn-lt"/>
                </a:rPr>
                <a:t>Via ‘</a:t>
              </a: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Stand in front of the text you want to change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1" baseline="0" noProof="0" dirty="0">
                <a:solidFill>
                  <a:schemeClr val="tx1"/>
                </a:solidFill>
                <a:latin typeface="+mn-lt"/>
              </a:endParaRPr>
            </a:p>
          </p:txBody>
        </p:sp>
        <p:grpSp>
          <p:nvGrpSpPr>
            <p:cNvPr id="17" name="Group 16">
              <a:extLst>
                <a:ext uri="{FF2B5EF4-FFF2-40B4-BE49-F238E27FC236}">
                  <a16:creationId xmlns:a16="http://schemas.microsoft.com/office/drawing/2014/main" id="{D08C2BFE-75F3-46C4-9D9C-DCB6D2614473}"/>
                </a:ext>
              </a:extLst>
            </p:cNvPr>
            <p:cNvGrpSpPr/>
            <p:nvPr userDrawn="1"/>
          </p:nvGrpSpPr>
          <p:grpSpPr>
            <a:xfrm>
              <a:off x="-2318863" y="1175951"/>
              <a:ext cx="1847751" cy="535742"/>
              <a:chOff x="-2108199" y="2679700"/>
              <a:chExt cx="2091530" cy="606424"/>
            </a:xfrm>
          </p:grpSpPr>
          <p:grpSp>
            <p:nvGrpSpPr>
              <p:cNvPr id="19" name="Group 18">
                <a:extLst>
                  <a:ext uri="{FF2B5EF4-FFF2-40B4-BE49-F238E27FC236}">
                    <a16:creationId xmlns:a16="http://schemas.microsoft.com/office/drawing/2014/main" id="{5D79F3AC-D1E4-4A0C-9A36-E9E38C4D0E29}"/>
                  </a:ext>
                </a:extLst>
              </p:cNvPr>
              <p:cNvGrpSpPr/>
              <p:nvPr userDrawn="1"/>
            </p:nvGrpSpPr>
            <p:grpSpPr>
              <a:xfrm>
                <a:off x="-2108199" y="2679700"/>
                <a:ext cx="2091530" cy="606424"/>
                <a:chOff x="-2108199" y="2679700"/>
                <a:chExt cx="2091530" cy="606424"/>
              </a:xfrm>
            </p:grpSpPr>
            <p:pic>
              <p:nvPicPr>
                <p:cNvPr id="21" name="Picture 20">
                  <a:extLst>
                    <a:ext uri="{FF2B5EF4-FFF2-40B4-BE49-F238E27FC236}">
                      <a16:creationId xmlns:a16="http://schemas.microsoft.com/office/drawing/2014/main" id="{92687021-FB6E-4AC2-B72A-9565FCE35699}"/>
                    </a:ext>
                  </a:extLst>
                </p:cNvPr>
                <p:cNvPicPr>
                  <a:picLocks noChangeAspect="1"/>
                </p:cNvPicPr>
                <p:nvPr userDrawn="1"/>
              </p:nvPicPr>
              <p:blipFill rotWithShape="1">
                <a:blip r:embed="rId3"/>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2" name="Rectangle 21">
                  <a:extLst>
                    <a:ext uri="{FF2B5EF4-FFF2-40B4-BE49-F238E27FC236}">
                      <a16:creationId xmlns:a16="http://schemas.microsoft.com/office/drawing/2014/main" id="{A1C1C8F5-1060-43BB-B2C7-D4506626F7D5}"/>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sz="1400" dirty="0" err="1">
                    <a:solidFill>
                      <a:schemeClr val="tx1"/>
                    </a:solidFill>
                  </a:endParaRPr>
                </a:p>
              </p:txBody>
            </p:sp>
          </p:grpSp>
          <p:sp>
            <p:nvSpPr>
              <p:cNvPr id="20" name="Graphic 19" descr="Close with solid fill">
                <a:extLst>
                  <a:ext uri="{FF2B5EF4-FFF2-40B4-BE49-F238E27FC236}">
                    <a16:creationId xmlns:a16="http://schemas.microsoft.com/office/drawing/2014/main" id="{334D284C-C75B-4F69-874D-D038C9624830}"/>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sz="1400">
                  <a:solidFill>
                    <a:schemeClr val="tx1"/>
                  </a:solidFill>
                </a:endParaRPr>
              </a:p>
            </p:txBody>
          </p:sp>
        </p:grpSp>
      </p:grpSp>
      <p:sp>
        <p:nvSpPr>
          <p:cNvPr id="30" name="Rectangle 106">
            <a:extLst>
              <a:ext uri="{FF2B5EF4-FFF2-40B4-BE49-F238E27FC236}">
                <a16:creationId xmlns:a16="http://schemas.microsoft.com/office/drawing/2014/main" id="{A5838C33-6DBA-4D17-87A7-6B0E43B8A9C4}"/>
              </a:ext>
            </a:extLst>
          </p:cNvPr>
          <p:cNvSpPr>
            <a:spLocks noChangeArrowheads="1"/>
          </p:cNvSpPr>
          <p:nvPr userDrawn="1"/>
        </p:nvSpPr>
        <p:spPr bwMode="gray">
          <a:xfrm>
            <a:off x="12326585" y="2"/>
            <a:ext cx="2329217" cy="116431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Make a text box bigger/smaller</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0" marR="0" lvl="0" indent="0" algn="l" defTabSz="914377" rtl="0" eaLnBrk="1" fontAlgn="auto" latinLnBrk="0" hangingPunct="1">
              <a:lnSpc>
                <a:spcPct val="95000"/>
              </a:lnSpc>
              <a:spcBef>
                <a:spcPts val="600"/>
              </a:spcBef>
              <a:spcAft>
                <a:spcPts val="0"/>
              </a:spcAft>
              <a:buClrTx/>
              <a:buSzTx/>
              <a:buFont typeface="+mj-lt"/>
              <a:buNone/>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By pulling the circles/blocks around the text area you can make the text area larger and/or smaller. </a:t>
            </a:r>
          </a:p>
        </p:txBody>
      </p:sp>
    </p:spTree>
    <p:extLst>
      <p:ext uri="{BB962C8B-B14F-4D97-AF65-F5344CB8AC3E}">
        <p14:creationId xmlns:p14="http://schemas.microsoft.com/office/powerpoint/2010/main" val="16041345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Hoofdstuk dia met achtergrondafbeelding">
    <p:spTree>
      <p:nvGrpSpPr>
        <p:cNvPr id="1" name=""/>
        <p:cNvGrpSpPr/>
        <p:nvPr/>
      </p:nvGrpSpPr>
      <p:grpSpPr>
        <a:xfrm>
          <a:off x="0" y="0"/>
          <a:ext cx="0" cy="0"/>
          <a:chOff x="0" y="0"/>
          <a:chExt cx="0" cy="0"/>
        </a:xfrm>
      </p:grpSpPr>
      <p:sp>
        <p:nvSpPr>
          <p:cNvPr id="14" name="Rectangle 3">
            <a:extLst>
              <a:ext uri="{FF2B5EF4-FFF2-40B4-BE49-F238E27FC236}">
                <a16:creationId xmlns:a16="http://schemas.microsoft.com/office/drawing/2014/main" id="{A2303D10-7A22-4D77-961C-6FBC031E10FB}"/>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5" name="Graphic 4">
            <a:extLst>
              <a:ext uri="{FF2B5EF4-FFF2-40B4-BE49-F238E27FC236}">
                <a16:creationId xmlns:a16="http://schemas.microsoft.com/office/drawing/2014/main" id="{D131E5D0-3ED7-4EA0-A958-994E40B1573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F0430514-7007-4E07-B2B0-7886DCCC86FD}"/>
              </a:ext>
            </a:extLst>
          </p:cNvPr>
          <p:cNvSpPr>
            <a:spLocks noGrp="1"/>
          </p:cNvSpPr>
          <p:nvPr>
            <p:ph type="title" hasCustomPrompt="1"/>
          </p:nvPr>
        </p:nvSpPr>
        <p:spPr>
          <a:xfrm>
            <a:off x="1254125" y="2743007"/>
            <a:ext cx="7200000" cy="1123949"/>
          </a:xfrm>
        </p:spPr>
        <p:txBody>
          <a:bodyPr anchor="b" anchorCtr="0">
            <a:noAutofit/>
          </a:bodyPr>
          <a:lstStyle>
            <a:lvl1pPr>
              <a:lnSpc>
                <a:spcPct val="100000"/>
              </a:lnSpc>
              <a:defRPr sz="4000" spc="0" baseline="0">
                <a:solidFill>
                  <a:schemeClr val="bg1"/>
                </a:solidFill>
              </a:defRPr>
            </a:lvl1pPr>
          </a:lstStyle>
          <a:p>
            <a:r>
              <a:rPr lang="en-US" noProof="0" dirty="0"/>
              <a:t>Click to add title</a:t>
            </a:r>
          </a:p>
        </p:txBody>
      </p:sp>
      <p:sp>
        <p:nvSpPr>
          <p:cNvPr id="8" name="Rectangle 106">
            <a:extLst>
              <a:ext uri="{FF2B5EF4-FFF2-40B4-BE49-F238E27FC236}">
                <a16:creationId xmlns:a16="http://schemas.microsoft.com/office/drawing/2014/main" id="{6DB02F12-213B-4BC3-BF01-64E6DEA8948A}"/>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pic>
        <p:nvPicPr>
          <p:cNvPr id="10" name="Graphic 9">
            <a:extLst>
              <a:ext uri="{FF2B5EF4-FFF2-40B4-BE49-F238E27FC236}">
                <a16:creationId xmlns:a16="http://schemas.microsoft.com/office/drawing/2014/main" id="{ACB71256-6C89-431F-9EAB-D832AF67EF1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76264" y="6053515"/>
            <a:ext cx="1591200" cy="461517"/>
          </a:xfrm>
          <a:prstGeom prst="rect">
            <a:avLst/>
          </a:prstGeom>
        </p:spPr>
      </p:pic>
      <p:sp>
        <p:nvSpPr>
          <p:cNvPr id="2" name="Slide Number Placeholder 1">
            <a:extLst>
              <a:ext uri="{FF2B5EF4-FFF2-40B4-BE49-F238E27FC236}">
                <a16:creationId xmlns:a16="http://schemas.microsoft.com/office/drawing/2014/main" id="{9E25CC99-32E6-48EF-B160-205D6223D6B2}"/>
              </a:ext>
            </a:extLst>
          </p:cNvPr>
          <p:cNvSpPr>
            <a:spLocks noGrp="1"/>
          </p:cNvSpPr>
          <p:nvPr>
            <p:ph type="sldNum" sz="quarter" idx="10"/>
          </p:nvPr>
        </p:nvSpPr>
        <p:spPr/>
        <p:txBody>
          <a:bodyPr/>
          <a:lstStyle>
            <a:lvl1pPr>
              <a:defRPr>
                <a:solidFill>
                  <a:schemeClr val="bg1"/>
                </a:solidFill>
              </a:defRPr>
            </a:lvl1p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256814290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Blauw tekstkader 2-kolo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6" y="457495"/>
            <a:ext cx="10975975" cy="659243"/>
          </a:xfrm>
        </p:spPr>
        <p:txBody>
          <a:bodyPr>
            <a:noAutofit/>
          </a:bodyPr>
          <a:lstStyle>
            <a:lvl1pPr>
              <a:defRPr/>
            </a:lvl1pPr>
          </a:lstStyle>
          <a:p>
            <a:r>
              <a:rPr lang="en-US" noProof="0" dirty="0"/>
              <a:t>Click to add title</a:t>
            </a:r>
          </a:p>
        </p:txBody>
      </p:sp>
      <p:sp>
        <p:nvSpPr>
          <p:cNvPr id="15" name="Text Placeholder 12">
            <a:extLst>
              <a:ext uri="{FF2B5EF4-FFF2-40B4-BE49-F238E27FC236}">
                <a16:creationId xmlns:a16="http://schemas.microsoft.com/office/drawing/2014/main" id="{A52874E6-6635-479D-9523-22F094A3E5C5}"/>
              </a:ext>
            </a:extLst>
          </p:cNvPr>
          <p:cNvSpPr>
            <a:spLocks noGrp="1"/>
          </p:cNvSpPr>
          <p:nvPr>
            <p:ph type="body" sz="quarter" idx="10" hasCustomPrompt="1"/>
          </p:nvPr>
        </p:nvSpPr>
        <p:spPr>
          <a:xfrm>
            <a:off x="619126" y="1476377"/>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0"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59991"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39987"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19982"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899978"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79973"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16" name="Text Placeholder 12">
            <a:extLst>
              <a:ext uri="{FF2B5EF4-FFF2-40B4-BE49-F238E27FC236}">
                <a16:creationId xmlns:a16="http://schemas.microsoft.com/office/drawing/2014/main" id="{98A39B0A-3AD7-41A8-8CF5-32BCF6B2DC92}"/>
              </a:ext>
            </a:extLst>
          </p:cNvPr>
          <p:cNvSpPr>
            <a:spLocks noGrp="1"/>
          </p:cNvSpPr>
          <p:nvPr>
            <p:ph type="body" sz="quarter" idx="12" hasCustomPrompt="1"/>
          </p:nvPr>
        </p:nvSpPr>
        <p:spPr>
          <a:xfrm>
            <a:off x="6242052" y="1476377"/>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0"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59991"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39987"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19982"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899978"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79973"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3" name="Slide Number Placeholder 2">
            <a:extLst>
              <a:ext uri="{FF2B5EF4-FFF2-40B4-BE49-F238E27FC236}">
                <a16:creationId xmlns:a16="http://schemas.microsoft.com/office/drawing/2014/main" id="{6DB80AE6-D131-488D-86D5-21F4C600ADB7}"/>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14" name="Group 13">
            <a:extLst>
              <a:ext uri="{FF2B5EF4-FFF2-40B4-BE49-F238E27FC236}">
                <a16:creationId xmlns:a16="http://schemas.microsoft.com/office/drawing/2014/main" id="{37BA8172-61DC-411F-85FE-868FEA63BF42}"/>
              </a:ext>
            </a:extLst>
          </p:cNvPr>
          <p:cNvGrpSpPr/>
          <p:nvPr userDrawn="1"/>
        </p:nvGrpSpPr>
        <p:grpSpPr>
          <a:xfrm>
            <a:off x="-2463799" y="1"/>
            <a:ext cx="2329217" cy="3010976"/>
            <a:chOff x="-2463800" y="0"/>
            <a:chExt cx="2329217" cy="3010976"/>
          </a:xfrm>
        </p:grpSpPr>
        <p:sp>
          <p:nvSpPr>
            <p:cNvPr id="18" name="Rectangle 106">
              <a:extLst>
                <a:ext uri="{FF2B5EF4-FFF2-40B4-BE49-F238E27FC236}">
                  <a16:creationId xmlns:a16="http://schemas.microsoft.com/office/drawing/2014/main" id="{6FFC2F26-AD54-4456-9FEE-E220D436C514}"/>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385" algn="l"/>
                </a:tabLst>
              </a:pPr>
              <a:r>
                <a:rPr lang="en-US" altLang="en-US" sz="1100" b="1" spc="-11" baseline="0" noProof="0" dirty="0">
                  <a:solidFill>
                    <a:schemeClr val="tx1"/>
                  </a:solidFill>
                  <a:latin typeface="+mn-lt"/>
                </a:rPr>
                <a:t>Create heading, </a:t>
              </a:r>
              <a:br>
                <a:rPr lang="en-US" altLang="en-US" sz="1100" b="1" spc="-11" baseline="0" noProof="0" dirty="0">
                  <a:solidFill>
                    <a:schemeClr val="tx1"/>
                  </a:solidFill>
                  <a:latin typeface="+mn-lt"/>
                </a:rPr>
              </a:br>
              <a:r>
                <a:rPr lang="en-US" altLang="en-US" sz="1100" b="1" spc="-11" baseline="0" noProof="0" dirty="0">
                  <a:solidFill>
                    <a:schemeClr val="tx1"/>
                  </a:solidFill>
                  <a:latin typeface="+mn-lt"/>
                </a:rPr>
                <a:t>sub-heading or bullets</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lang="en-US" altLang="en-US" sz="1000" spc="-11" baseline="0" noProof="0" dirty="0">
                  <a:solidFill>
                    <a:schemeClr val="tx1"/>
                  </a:solidFill>
                  <a:latin typeface="+mn-lt"/>
                </a:rPr>
                <a:t>Via ‘</a:t>
              </a: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Stand in front of the text you want to change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1" baseline="0" noProof="0" dirty="0">
                <a:solidFill>
                  <a:schemeClr val="tx1"/>
                </a:solidFill>
                <a:latin typeface="+mn-lt"/>
              </a:endParaRPr>
            </a:p>
          </p:txBody>
        </p:sp>
        <p:grpSp>
          <p:nvGrpSpPr>
            <p:cNvPr id="19" name="Group 18">
              <a:extLst>
                <a:ext uri="{FF2B5EF4-FFF2-40B4-BE49-F238E27FC236}">
                  <a16:creationId xmlns:a16="http://schemas.microsoft.com/office/drawing/2014/main" id="{2E01FE30-5497-427C-A11C-65347BE3A52D}"/>
                </a:ext>
              </a:extLst>
            </p:cNvPr>
            <p:cNvGrpSpPr/>
            <p:nvPr userDrawn="1"/>
          </p:nvGrpSpPr>
          <p:grpSpPr>
            <a:xfrm>
              <a:off x="-2318863" y="1175951"/>
              <a:ext cx="1847751" cy="535742"/>
              <a:chOff x="-2108199" y="2679700"/>
              <a:chExt cx="2091530" cy="606424"/>
            </a:xfrm>
          </p:grpSpPr>
          <p:grpSp>
            <p:nvGrpSpPr>
              <p:cNvPr id="20" name="Group 19">
                <a:extLst>
                  <a:ext uri="{FF2B5EF4-FFF2-40B4-BE49-F238E27FC236}">
                    <a16:creationId xmlns:a16="http://schemas.microsoft.com/office/drawing/2014/main" id="{3F41AE0C-1492-4855-97D1-230D84906DBF}"/>
                  </a:ext>
                </a:extLst>
              </p:cNvPr>
              <p:cNvGrpSpPr/>
              <p:nvPr userDrawn="1"/>
            </p:nvGrpSpPr>
            <p:grpSpPr>
              <a:xfrm>
                <a:off x="-2108199" y="2679700"/>
                <a:ext cx="2091530" cy="606424"/>
                <a:chOff x="-2108199" y="2679700"/>
                <a:chExt cx="2091530" cy="606424"/>
              </a:xfrm>
            </p:grpSpPr>
            <p:pic>
              <p:nvPicPr>
                <p:cNvPr id="22" name="Picture 21">
                  <a:extLst>
                    <a:ext uri="{FF2B5EF4-FFF2-40B4-BE49-F238E27FC236}">
                      <a16:creationId xmlns:a16="http://schemas.microsoft.com/office/drawing/2014/main" id="{980B9078-A446-4D76-BE33-93E0DF4A70F3}"/>
                    </a:ext>
                  </a:extLst>
                </p:cNvPr>
                <p:cNvPicPr>
                  <a:picLocks noChangeAspect="1"/>
                </p:cNvPicPr>
                <p:nvPr userDrawn="1"/>
              </p:nvPicPr>
              <p:blipFill rotWithShape="1">
                <a:blip r:embed="rId3"/>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30" name="Rectangle 21">
                  <a:extLst>
                    <a:ext uri="{FF2B5EF4-FFF2-40B4-BE49-F238E27FC236}">
                      <a16:creationId xmlns:a16="http://schemas.microsoft.com/office/drawing/2014/main" id="{CD0F585F-31F4-4CC0-A5D0-7C5B8E4D4F27}"/>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sz="1400" dirty="0" err="1">
                    <a:solidFill>
                      <a:schemeClr val="tx1"/>
                    </a:solidFill>
                  </a:endParaRPr>
                </a:p>
              </p:txBody>
            </p:sp>
          </p:grpSp>
          <p:sp>
            <p:nvSpPr>
              <p:cNvPr id="21" name="Graphic 19" descr="Close with solid fill">
                <a:extLst>
                  <a:ext uri="{FF2B5EF4-FFF2-40B4-BE49-F238E27FC236}">
                    <a16:creationId xmlns:a16="http://schemas.microsoft.com/office/drawing/2014/main" id="{259B2288-5A1C-4172-BB6A-A5573DA97D25}"/>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sz="1400">
                  <a:solidFill>
                    <a:schemeClr val="tx1"/>
                  </a:solidFill>
                </a:endParaRPr>
              </a:p>
            </p:txBody>
          </p:sp>
        </p:grpSp>
      </p:grpSp>
      <p:sp>
        <p:nvSpPr>
          <p:cNvPr id="31" name="Rectangle 106">
            <a:extLst>
              <a:ext uri="{FF2B5EF4-FFF2-40B4-BE49-F238E27FC236}">
                <a16:creationId xmlns:a16="http://schemas.microsoft.com/office/drawing/2014/main" id="{EB6D45FF-7D5D-4DC1-BDC9-F716D2575078}"/>
              </a:ext>
            </a:extLst>
          </p:cNvPr>
          <p:cNvSpPr>
            <a:spLocks noChangeArrowheads="1"/>
          </p:cNvSpPr>
          <p:nvPr userDrawn="1"/>
        </p:nvSpPr>
        <p:spPr bwMode="gray">
          <a:xfrm>
            <a:off x="12326585" y="2"/>
            <a:ext cx="2329217" cy="116431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Make a text box bigger/smaller</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0" marR="0" lvl="0" indent="0" algn="l" defTabSz="914377" rtl="0" eaLnBrk="1" fontAlgn="auto" latinLnBrk="0" hangingPunct="1">
              <a:lnSpc>
                <a:spcPct val="95000"/>
              </a:lnSpc>
              <a:spcBef>
                <a:spcPts val="600"/>
              </a:spcBef>
              <a:spcAft>
                <a:spcPts val="0"/>
              </a:spcAft>
              <a:buClrTx/>
              <a:buSzTx/>
              <a:buFont typeface="+mj-lt"/>
              <a:buNone/>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By pulling the circles/blocks around the text area you can make the text area larger and/or smaller. </a:t>
            </a:r>
          </a:p>
        </p:txBody>
      </p:sp>
    </p:spTree>
    <p:extLst>
      <p:ext uri="{BB962C8B-B14F-4D97-AF65-F5344CB8AC3E}">
        <p14:creationId xmlns:p14="http://schemas.microsoft.com/office/powerpoint/2010/main" val="233323629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Blauw/groen tekstkader 2-kolo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6" y="457495"/>
            <a:ext cx="10975975" cy="659243"/>
          </a:xfrm>
        </p:spPr>
        <p:txBody>
          <a:bodyPr>
            <a:noAutofit/>
          </a:bodyPr>
          <a:lstStyle>
            <a:lvl1pPr>
              <a:defRPr/>
            </a:lvl1pPr>
          </a:lstStyle>
          <a:p>
            <a:r>
              <a:rPr lang="en-US" noProof="0" dirty="0"/>
              <a:t>Click to add title</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6" y="1476377"/>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0"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59991"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39987"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19982"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899978"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79973"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15" name="Text Placeholder 12">
            <a:extLst>
              <a:ext uri="{FF2B5EF4-FFF2-40B4-BE49-F238E27FC236}">
                <a16:creationId xmlns:a16="http://schemas.microsoft.com/office/drawing/2014/main" id="{9C245039-906D-4B6D-8C16-99BBD8667B65}"/>
              </a:ext>
            </a:extLst>
          </p:cNvPr>
          <p:cNvSpPr>
            <a:spLocks noGrp="1"/>
          </p:cNvSpPr>
          <p:nvPr>
            <p:ph type="body" sz="quarter" idx="12" hasCustomPrompt="1"/>
          </p:nvPr>
        </p:nvSpPr>
        <p:spPr>
          <a:xfrm>
            <a:off x="6242052" y="1476377"/>
            <a:ext cx="5330825" cy="3981449"/>
          </a:xfrm>
          <a:blipFill>
            <a:blip r:embed="rId3"/>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0"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59991"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39987"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19982"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899978"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79973"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3" name="Slide Number Placeholder 2">
            <a:extLst>
              <a:ext uri="{FF2B5EF4-FFF2-40B4-BE49-F238E27FC236}">
                <a16:creationId xmlns:a16="http://schemas.microsoft.com/office/drawing/2014/main" id="{2B339B6A-5A6B-41DB-B7A9-B9400C3E5F80}"/>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16" name="Group 15">
            <a:extLst>
              <a:ext uri="{FF2B5EF4-FFF2-40B4-BE49-F238E27FC236}">
                <a16:creationId xmlns:a16="http://schemas.microsoft.com/office/drawing/2014/main" id="{FE5988FE-55D4-46B4-B7AA-5AA67993F1EF}"/>
              </a:ext>
            </a:extLst>
          </p:cNvPr>
          <p:cNvGrpSpPr/>
          <p:nvPr userDrawn="1"/>
        </p:nvGrpSpPr>
        <p:grpSpPr>
          <a:xfrm>
            <a:off x="-2463799" y="1"/>
            <a:ext cx="2329217" cy="3010976"/>
            <a:chOff x="-2463800" y="0"/>
            <a:chExt cx="2329217" cy="3010976"/>
          </a:xfrm>
        </p:grpSpPr>
        <p:sp>
          <p:nvSpPr>
            <p:cNvPr id="17" name="Rectangle 106">
              <a:extLst>
                <a:ext uri="{FF2B5EF4-FFF2-40B4-BE49-F238E27FC236}">
                  <a16:creationId xmlns:a16="http://schemas.microsoft.com/office/drawing/2014/main" id="{C77544DF-33D8-4477-B6CF-365D5652ED15}"/>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385" algn="l"/>
                </a:tabLst>
              </a:pPr>
              <a:r>
                <a:rPr lang="en-US" altLang="en-US" sz="1100" b="1" spc="-11" baseline="0" noProof="0" dirty="0">
                  <a:solidFill>
                    <a:schemeClr val="tx1"/>
                  </a:solidFill>
                  <a:latin typeface="+mn-lt"/>
                </a:rPr>
                <a:t>Create heading, </a:t>
              </a:r>
              <a:br>
                <a:rPr lang="en-US" altLang="en-US" sz="1100" b="1" spc="-11" baseline="0" noProof="0" dirty="0">
                  <a:solidFill>
                    <a:schemeClr val="tx1"/>
                  </a:solidFill>
                  <a:latin typeface="+mn-lt"/>
                </a:rPr>
              </a:br>
              <a:r>
                <a:rPr lang="en-US" altLang="en-US" sz="1100" b="1" spc="-11" baseline="0" noProof="0" dirty="0">
                  <a:solidFill>
                    <a:schemeClr val="tx1"/>
                  </a:solidFill>
                  <a:latin typeface="+mn-lt"/>
                </a:rPr>
                <a:t>sub-heading or bullets</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lang="en-US" altLang="en-US" sz="1000" spc="-11" baseline="0" noProof="0" dirty="0">
                  <a:solidFill>
                    <a:schemeClr val="tx1"/>
                  </a:solidFill>
                  <a:latin typeface="+mn-lt"/>
                </a:rPr>
                <a:t>Via ‘</a:t>
              </a: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Stand in front of the text you want to change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1" baseline="0" noProof="0" dirty="0">
                <a:solidFill>
                  <a:schemeClr val="tx1"/>
                </a:solidFill>
                <a:latin typeface="+mn-lt"/>
              </a:endParaRPr>
            </a:p>
          </p:txBody>
        </p:sp>
        <p:grpSp>
          <p:nvGrpSpPr>
            <p:cNvPr id="18" name="Group 17">
              <a:extLst>
                <a:ext uri="{FF2B5EF4-FFF2-40B4-BE49-F238E27FC236}">
                  <a16:creationId xmlns:a16="http://schemas.microsoft.com/office/drawing/2014/main" id="{2AC21E39-1771-45AA-AEF9-15185BCBB75D}"/>
                </a:ext>
              </a:extLst>
            </p:cNvPr>
            <p:cNvGrpSpPr/>
            <p:nvPr userDrawn="1"/>
          </p:nvGrpSpPr>
          <p:grpSpPr>
            <a:xfrm>
              <a:off x="-2318863" y="1175951"/>
              <a:ext cx="1847751" cy="535742"/>
              <a:chOff x="-2108199" y="2679700"/>
              <a:chExt cx="2091530" cy="606424"/>
            </a:xfrm>
          </p:grpSpPr>
          <p:grpSp>
            <p:nvGrpSpPr>
              <p:cNvPr id="19" name="Group 18">
                <a:extLst>
                  <a:ext uri="{FF2B5EF4-FFF2-40B4-BE49-F238E27FC236}">
                    <a16:creationId xmlns:a16="http://schemas.microsoft.com/office/drawing/2014/main" id="{FEA24E63-4136-4629-99EC-AD511F7A8086}"/>
                  </a:ext>
                </a:extLst>
              </p:cNvPr>
              <p:cNvGrpSpPr/>
              <p:nvPr userDrawn="1"/>
            </p:nvGrpSpPr>
            <p:grpSpPr>
              <a:xfrm>
                <a:off x="-2108199" y="2679700"/>
                <a:ext cx="2091530" cy="606424"/>
                <a:chOff x="-2108199" y="2679700"/>
                <a:chExt cx="2091530" cy="606424"/>
              </a:xfrm>
            </p:grpSpPr>
            <p:pic>
              <p:nvPicPr>
                <p:cNvPr id="21" name="Picture 20">
                  <a:extLst>
                    <a:ext uri="{FF2B5EF4-FFF2-40B4-BE49-F238E27FC236}">
                      <a16:creationId xmlns:a16="http://schemas.microsoft.com/office/drawing/2014/main" id="{613342C9-8ED3-4EEA-8A82-505839FD4DF6}"/>
                    </a:ext>
                  </a:extLst>
                </p:cNvPr>
                <p:cNvPicPr>
                  <a:picLocks noChangeAspect="1"/>
                </p:cNvPicPr>
                <p:nvPr userDrawn="1"/>
              </p:nvPicPr>
              <p:blipFill rotWithShape="1">
                <a:blip r:embed="rId4"/>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2" name="Rectangle 21">
                  <a:extLst>
                    <a:ext uri="{FF2B5EF4-FFF2-40B4-BE49-F238E27FC236}">
                      <a16:creationId xmlns:a16="http://schemas.microsoft.com/office/drawing/2014/main" id="{A5CCECA4-DC4C-482A-A035-0893F55E2AE0}"/>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sz="1400" dirty="0" err="1">
                    <a:solidFill>
                      <a:schemeClr val="tx1"/>
                    </a:solidFill>
                  </a:endParaRPr>
                </a:p>
              </p:txBody>
            </p:sp>
          </p:grpSp>
          <p:sp>
            <p:nvSpPr>
              <p:cNvPr id="20" name="Graphic 19" descr="Close with solid fill">
                <a:extLst>
                  <a:ext uri="{FF2B5EF4-FFF2-40B4-BE49-F238E27FC236}">
                    <a16:creationId xmlns:a16="http://schemas.microsoft.com/office/drawing/2014/main" id="{2881FE8B-D94B-4834-B5BE-8BCC5C3C5BB0}"/>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sz="1400">
                  <a:solidFill>
                    <a:schemeClr val="tx1"/>
                  </a:solidFill>
                </a:endParaRPr>
              </a:p>
            </p:txBody>
          </p:sp>
        </p:grpSp>
      </p:grpSp>
      <p:sp>
        <p:nvSpPr>
          <p:cNvPr id="30" name="Rectangle 106">
            <a:extLst>
              <a:ext uri="{FF2B5EF4-FFF2-40B4-BE49-F238E27FC236}">
                <a16:creationId xmlns:a16="http://schemas.microsoft.com/office/drawing/2014/main" id="{CC89FBE3-20DB-496D-BFD6-AC5A8CF1EBB8}"/>
              </a:ext>
            </a:extLst>
          </p:cNvPr>
          <p:cNvSpPr>
            <a:spLocks noChangeArrowheads="1"/>
          </p:cNvSpPr>
          <p:nvPr userDrawn="1"/>
        </p:nvSpPr>
        <p:spPr bwMode="gray">
          <a:xfrm>
            <a:off x="12326585" y="2"/>
            <a:ext cx="2329217" cy="116431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Make a text box bigger/smaller</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0" marR="0" lvl="0" indent="0" algn="l" defTabSz="914377" rtl="0" eaLnBrk="1" fontAlgn="auto" latinLnBrk="0" hangingPunct="1">
              <a:lnSpc>
                <a:spcPct val="95000"/>
              </a:lnSpc>
              <a:spcBef>
                <a:spcPts val="600"/>
              </a:spcBef>
              <a:spcAft>
                <a:spcPts val="0"/>
              </a:spcAft>
              <a:buClrTx/>
              <a:buSzTx/>
              <a:buFont typeface="+mj-lt"/>
              <a:buNone/>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By pulling the circles/blocks around the text area you can make the text area larger and/or smaller. </a:t>
            </a:r>
          </a:p>
        </p:txBody>
      </p:sp>
    </p:spTree>
    <p:extLst>
      <p:ext uri="{BB962C8B-B14F-4D97-AF65-F5344CB8AC3E}">
        <p14:creationId xmlns:p14="http://schemas.microsoft.com/office/powerpoint/2010/main" val="83939273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Inhoud met afbeelding klein">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0F8960A-8517-423E-9815-4FF5C91B160F}"/>
              </a:ext>
            </a:extLst>
          </p:cNvPr>
          <p:cNvSpPr>
            <a:spLocks noGrp="1"/>
          </p:cNvSpPr>
          <p:nvPr>
            <p:ph type="pic" sz="quarter" idx="12" hasCustomPrompt="1"/>
          </p:nvPr>
        </p:nvSpPr>
        <p:spPr>
          <a:xfrm>
            <a:off x="6246814" y="1524000"/>
            <a:ext cx="5343911" cy="3982485"/>
          </a:xfrm>
          <a:custGeom>
            <a:avLst/>
            <a:gdLst>
              <a:gd name="connsiteX0" fmla="*/ 0 w 5343910"/>
              <a:gd name="connsiteY0" fmla="*/ 0 h 3982485"/>
              <a:gd name="connsiteX1" fmla="*/ 4936755 w 5343910"/>
              <a:gd name="connsiteY1" fmla="*/ 0 h 3982485"/>
              <a:gd name="connsiteX2" fmla="*/ 5343910 w 5343910"/>
              <a:gd name="connsiteY2" fmla="*/ 407155 h 3982485"/>
              <a:gd name="connsiteX3" fmla="*/ 5343910 w 5343910"/>
              <a:gd name="connsiteY3" fmla="*/ 3982485 h 3982485"/>
              <a:gd name="connsiteX4" fmla="*/ 407155 w 5343910"/>
              <a:gd name="connsiteY4" fmla="*/ 3982485 h 3982485"/>
              <a:gd name="connsiteX5" fmla="*/ 0 w 5343910"/>
              <a:gd name="connsiteY5" fmla="*/ 3575330 h 398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43910" h="3982485">
                <a:moveTo>
                  <a:pt x="0" y="0"/>
                </a:moveTo>
                <a:lnTo>
                  <a:pt x="4936755" y="0"/>
                </a:lnTo>
                <a:cubicBezTo>
                  <a:pt x="5161963" y="0"/>
                  <a:pt x="5343910" y="181947"/>
                  <a:pt x="5343910" y="407155"/>
                </a:cubicBezTo>
                <a:lnTo>
                  <a:pt x="5343910" y="3982485"/>
                </a:lnTo>
                <a:lnTo>
                  <a:pt x="407155" y="3982485"/>
                </a:lnTo>
                <a:cubicBezTo>
                  <a:pt x="181947" y="3982485"/>
                  <a:pt x="0" y="3800538"/>
                  <a:pt x="0" y="3575330"/>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6" y="457495"/>
            <a:ext cx="10975975" cy="659243"/>
          </a:xfrm>
        </p:spPr>
        <p:txBody>
          <a:bodyPr>
            <a:noAutofit/>
          </a:bodyPr>
          <a:lstStyle>
            <a:lvl1pPr>
              <a:defRPr/>
            </a:lvl1pPr>
          </a:lstStyle>
          <a:p>
            <a:r>
              <a:rPr lang="en-US" noProof="0" dirty="0"/>
              <a:t>Click to add title</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6653350" y="5647465"/>
            <a:ext cx="4941751"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0" indent="-180970">
              <a:lnSpc>
                <a:spcPts val="1900"/>
              </a:lnSpc>
              <a:spcBef>
                <a:spcPts val="0"/>
              </a:spcBef>
              <a:buNone/>
              <a:defRPr sz="1600"/>
            </a:lvl3pPr>
            <a:lvl4pPr marL="180970" indent="-180970">
              <a:lnSpc>
                <a:spcPts val="1900"/>
              </a:lnSpc>
              <a:spcBef>
                <a:spcPts val="0"/>
              </a:spcBef>
              <a:defRPr sz="1600"/>
            </a:lvl4pPr>
            <a:lvl5pPr>
              <a:lnSpc>
                <a:spcPts val="1500"/>
              </a:lnSpc>
              <a:defRPr sz="1600"/>
            </a:lvl5pPr>
          </a:lstStyle>
          <a:p>
            <a:pPr lvl="0"/>
            <a:r>
              <a:rPr lang="en-US" noProof="0" dirty="0"/>
              <a:t>Click to add caption</a:t>
            </a:r>
          </a:p>
        </p:txBody>
      </p:sp>
      <p:sp>
        <p:nvSpPr>
          <p:cNvPr id="11" name="Text Placeholder 12">
            <a:extLst>
              <a:ext uri="{FF2B5EF4-FFF2-40B4-BE49-F238E27FC236}">
                <a16:creationId xmlns:a16="http://schemas.microsoft.com/office/drawing/2014/main" id="{A5CB29B6-1391-44E8-A834-AE61F9B636BC}"/>
              </a:ext>
            </a:extLst>
          </p:cNvPr>
          <p:cNvSpPr>
            <a:spLocks noGrp="1"/>
          </p:cNvSpPr>
          <p:nvPr>
            <p:ph type="body" sz="quarter" idx="10" hasCustomPrompt="1"/>
          </p:nvPr>
        </p:nvSpPr>
        <p:spPr>
          <a:xfrm>
            <a:off x="619126"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0"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59991"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39987"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19982"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899978"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79973"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3" name="Slide Number Placeholder 2">
            <a:extLst>
              <a:ext uri="{FF2B5EF4-FFF2-40B4-BE49-F238E27FC236}">
                <a16:creationId xmlns:a16="http://schemas.microsoft.com/office/drawing/2014/main" id="{9D1AEA07-0052-498C-867D-738D44546228}"/>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44" name="Rectangle 106">
            <a:extLst>
              <a:ext uri="{FF2B5EF4-FFF2-40B4-BE49-F238E27FC236}">
                <a16:creationId xmlns:a16="http://schemas.microsoft.com/office/drawing/2014/main" id="{D5712B56-3A5A-4484-9524-2B9C26E3950D}"/>
              </a:ext>
            </a:extLst>
          </p:cNvPr>
          <p:cNvSpPr>
            <a:spLocks noChangeArrowheads="1"/>
          </p:cNvSpPr>
          <p:nvPr userDrawn="1"/>
        </p:nvSpPr>
        <p:spPr bwMode="gray">
          <a:xfrm>
            <a:off x="-2463799" y="3277761"/>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rgbClr val="004285"/>
                </a:solidFill>
                <a:effectLst/>
                <a:uLnTx/>
                <a:uFillTx/>
                <a:latin typeface="Open Sans"/>
                <a:ea typeface="+mn-ea"/>
                <a:cs typeface="+mn-cs"/>
              </a:rPr>
              <a:t>Add an image</a:t>
            </a:r>
            <a:endParaRPr kumimoji="0" lang="en-US" altLang="en-US" sz="1000" b="0" i="0" u="none" strike="noStrike" kern="1200" cap="none" spc="-11" normalizeH="0" baseline="0" noProof="0" dirty="0">
              <a:ln>
                <a:noFill/>
              </a:ln>
              <a:solidFill>
                <a:srgbClr val="004285"/>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rgbClr val="004285"/>
                </a:solidFill>
                <a:effectLst/>
                <a:uLnTx/>
                <a:uFillTx/>
                <a:latin typeface="Open Sans"/>
                <a:ea typeface="+mn-ea"/>
                <a:cs typeface="+mn-cs"/>
              </a:rPr>
              <a:t>Click on the icon in the center of the image area</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rgbClr val="004285"/>
                </a:solidFill>
                <a:effectLst/>
                <a:uLnTx/>
                <a:uFillTx/>
                <a:latin typeface="Open Sans"/>
                <a:ea typeface="+mn-ea"/>
                <a:cs typeface="+mn-cs"/>
              </a:rPr>
              <a:t>Select an image. Note: Use a landscape image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rgbClr val="004285"/>
                </a:solidFill>
                <a:effectLst/>
                <a:uLnTx/>
                <a:uFillTx/>
                <a:latin typeface="Open Sans"/>
                <a:ea typeface="+mn-ea"/>
                <a:cs typeface="+mn-cs"/>
              </a:rPr>
              <a:t>Click ‘Insert’ and the image will be placed</a:t>
            </a:r>
          </a:p>
        </p:txBody>
      </p:sp>
      <p:grpSp>
        <p:nvGrpSpPr>
          <p:cNvPr id="45" name="Group 44">
            <a:extLst>
              <a:ext uri="{FF2B5EF4-FFF2-40B4-BE49-F238E27FC236}">
                <a16:creationId xmlns:a16="http://schemas.microsoft.com/office/drawing/2014/main" id="{E76E6454-606C-41D7-B4C0-DDB235C65174}"/>
              </a:ext>
            </a:extLst>
          </p:cNvPr>
          <p:cNvGrpSpPr/>
          <p:nvPr userDrawn="1"/>
        </p:nvGrpSpPr>
        <p:grpSpPr>
          <a:xfrm>
            <a:off x="12326585" y="2"/>
            <a:ext cx="2329217" cy="5577839"/>
            <a:chOff x="12326583" y="1"/>
            <a:chExt cx="2329217" cy="5577839"/>
          </a:xfrm>
        </p:grpSpPr>
        <p:sp>
          <p:nvSpPr>
            <p:cNvPr id="46" name="Rectangle 106">
              <a:extLst>
                <a:ext uri="{FF2B5EF4-FFF2-40B4-BE49-F238E27FC236}">
                  <a16:creationId xmlns:a16="http://schemas.microsoft.com/office/drawing/2014/main" id="{2B812685-AE53-4052-A8E5-B53DC1AA2FDA}"/>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placed image and then select the tab ‘Image Format’</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‘Crop’ button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two ways:</a:t>
              </a: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47" name="Groep 75">
              <a:extLst>
                <a:ext uri="{FF2B5EF4-FFF2-40B4-BE49-F238E27FC236}">
                  <a16:creationId xmlns:a16="http://schemas.microsoft.com/office/drawing/2014/main" id="{CB436C4A-295C-4AA4-B626-D929DF375607}"/>
                </a:ext>
              </a:extLst>
            </p:cNvPr>
            <p:cNvGrpSpPr>
              <a:grpSpLocks noChangeAspect="1"/>
            </p:cNvGrpSpPr>
            <p:nvPr userDrawn="1"/>
          </p:nvGrpSpPr>
          <p:grpSpPr>
            <a:xfrm>
              <a:off x="12616299" y="4610804"/>
              <a:ext cx="1766851" cy="793244"/>
              <a:chOff x="2766083" y="6357983"/>
              <a:chExt cx="1485890" cy="667104"/>
            </a:xfrm>
          </p:grpSpPr>
          <p:pic>
            <p:nvPicPr>
              <p:cNvPr id="52" name="Picture 15">
                <a:extLst>
                  <a:ext uri="{FF2B5EF4-FFF2-40B4-BE49-F238E27FC236}">
                    <a16:creationId xmlns:a16="http://schemas.microsoft.com/office/drawing/2014/main" id="{7B09044D-EAF7-47FD-8E25-4FE41C311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3" name="Picture 18">
                <a:extLst>
                  <a:ext uri="{FF2B5EF4-FFF2-40B4-BE49-F238E27FC236}">
                    <a16:creationId xmlns:a16="http://schemas.microsoft.com/office/drawing/2014/main" id="{85158093-57E9-4747-9102-5184DDC8CB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4" name="Picture 19">
                <a:extLst>
                  <a:ext uri="{FF2B5EF4-FFF2-40B4-BE49-F238E27FC236}">
                    <a16:creationId xmlns:a16="http://schemas.microsoft.com/office/drawing/2014/main" id="{B9225FA9-C9E8-4559-A96E-537F68FA5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5" name="Straight Arrow Connector 23">
                <a:extLst>
                  <a:ext uri="{FF2B5EF4-FFF2-40B4-BE49-F238E27FC236}">
                    <a16:creationId xmlns:a16="http://schemas.microsoft.com/office/drawing/2014/main" id="{3A11FE1B-C3B2-4D39-AF28-130B77B863AE}"/>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Connector 24">
                <a:extLst>
                  <a:ext uri="{FF2B5EF4-FFF2-40B4-BE49-F238E27FC236}">
                    <a16:creationId xmlns:a16="http://schemas.microsoft.com/office/drawing/2014/main" id="{C112CDEF-F6B2-444B-B756-5CE3D172BCAC}"/>
                  </a:ext>
                </a:extLst>
              </p:cNvPr>
              <p:cNvCxnSpPr>
                <a:stCxn id="52" idx="0"/>
                <a:endCxn id="52"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26">
                <a:extLst>
                  <a:ext uri="{FF2B5EF4-FFF2-40B4-BE49-F238E27FC236}">
                    <a16:creationId xmlns:a16="http://schemas.microsoft.com/office/drawing/2014/main" id="{A1C79704-D7C3-471A-A653-DA78D463B4F1}"/>
                  </a:ext>
                </a:extLst>
              </p:cNvPr>
              <p:cNvCxnSpPr>
                <a:stCxn id="52" idx="3"/>
                <a:endCxn id="52"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Straight Arrow Connector 27">
                <a:extLst>
                  <a:ext uri="{FF2B5EF4-FFF2-40B4-BE49-F238E27FC236}">
                    <a16:creationId xmlns:a16="http://schemas.microsoft.com/office/drawing/2014/main" id="{0680BA07-983A-442D-9A79-0B354D8E0B44}"/>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6" name="Oval 28">
                <a:extLst>
                  <a:ext uri="{FF2B5EF4-FFF2-40B4-BE49-F238E27FC236}">
                    <a16:creationId xmlns:a16="http://schemas.microsoft.com/office/drawing/2014/main" id="{745A59AD-065B-4F37-99BF-1C87FEA7A34E}"/>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sz="1400" dirty="0" err="1">
                  <a:solidFill>
                    <a:schemeClr val="tx1"/>
                  </a:solidFill>
                </a:endParaRPr>
              </a:p>
            </p:txBody>
          </p:sp>
        </p:grpSp>
        <p:pic>
          <p:nvPicPr>
            <p:cNvPr id="48" name="Afbeelding 77">
              <a:extLst>
                <a:ext uri="{FF2B5EF4-FFF2-40B4-BE49-F238E27FC236}">
                  <a16:creationId xmlns:a16="http://schemas.microsoft.com/office/drawing/2014/main" id="{AF8BD0B7-B484-4558-9684-56B0195EA01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9" name="Group 48">
              <a:extLst>
                <a:ext uri="{FF2B5EF4-FFF2-40B4-BE49-F238E27FC236}">
                  <a16:creationId xmlns:a16="http://schemas.microsoft.com/office/drawing/2014/main" id="{5824A9F7-E5E7-4823-B1EF-F1A276929501}"/>
                </a:ext>
              </a:extLst>
            </p:cNvPr>
            <p:cNvGrpSpPr>
              <a:grpSpLocks noChangeAspect="1"/>
            </p:cNvGrpSpPr>
            <p:nvPr userDrawn="1"/>
          </p:nvGrpSpPr>
          <p:grpSpPr>
            <a:xfrm>
              <a:off x="12610022" y="1108316"/>
              <a:ext cx="339817" cy="579600"/>
              <a:chOff x="13120767" y="944180"/>
              <a:chExt cx="338852" cy="577954"/>
            </a:xfrm>
          </p:grpSpPr>
          <p:pic>
            <p:nvPicPr>
              <p:cNvPr id="50" name="Picture 49">
                <a:extLst>
                  <a:ext uri="{FF2B5EF4-FFF2-40B4-BE49-F238E27FC236}">
                    <a16:creationId xmlns:a16="http://schemas.microsoft.com/office/drawing/2014/main" id="{22BBCC3D-D34F-4448-9C1E-FFF0F99FAEF3}"/>
                  </a:ext>
                </a:extLst>
              </p:cNvPr>
              <p:cNvPicPr>
                <a:picLocks noChangeAspect="1"/>
              </p:cNvPicPr>
              <p:nvPr userDrawn="1"/>
            </p:nvPicPr>
            <p:blipFill rotWithShape="1">
              <a:blip r:embed="rId6"/>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51" name="Rectangle 21">
                <a:extLst>
                  <a:ext uri="{FF2B5EF4-FFF2-40B4-BE49-F238E27FC236}">
                    <a16:creationId xmlns:a16="http://schemas.microsoft.com/office/drawing/2014/main" id="{E0BE5EA9-2EC0-41E5-94B1-CCD0865E7CD2}"/>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sz="1400" dirty="0" err="1">
                  <a:solidFill>
                    <a:schemeClr val="tx1"/>
                  </a:solidFill>
                </a:endParaRPr>
              </a:p>
            </p:txBody>
          </p:sp>
        </p:grpSp>
      </p:grpSp>
      <p:grpSp>
        <p:nvGrpSpPr>
          <p:cNvPr id="67" name="Group 66">
            <a:extLst>
              <a:ext uri="{FF2B5EF4-FFF2-40B4-BE49-F238E27FC236}">
                <a16:creationId xmlns:a16="http://schemas.microsoft.com/office/drawing/2014/main" id="{11063C49-848F-4707-AE96-6BAEAB11EB0D}"/>
              </a:ext>
            </a:extLst>
          </p:cNvPr>
          <p:cNvGrpSpPr/>
          <p:nvPr userDrawn="1"/>
        </p:nvGrpSpPr>
        <p:grpSpPr>
          <a:xfrm>
            <a:off x="-2463799" y="1"/>
            <a:ext cx="2329217" cy="3010976"/>
            <a:chOff x="-2463800" y="0"/>
            <a:chExt cx="2329217" cy="3010976"/>
          </a:xfrm>
        </p:grpSpPr>
        <p:sp>
          <p:nvSpPr>
            <p:cNvPr id="68" name="Rectangle 106">
              <a:extLst>
                <a:ext uri="{FF2B5EF4-FFF2-40B4-BE49-F238E27FC236}">
                  <a16:creationId xmlns:a16="http://schemas.microsoft.com/office/drawing/2014/main" id="{139C9112-372D-4BF6-B173-4F4940156A62}"/>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385" algn="l"/>
                </a:tabLst>
              </a:pPr>
              <a:r>
                <a:rPr lang="en-US" altLang="en-US" sz="1100" b="1" spc="-11" baseline="0" noProof="0" dirty="0">
                  <a:solidFill>
                    <a:schemeClr val="tx1"/>
                  </a:solidFill>
                  <a:latin typeface="+mn-lt"/>
                </a:rPr>
                <a:t>Create heading, </a:t>
              </a:r>
              <a:br>
                <a:rPr lang="en-US" altLang="en-US" sz="1100" b="1" spc="-11" baseline="0" noProof="0" dirty="0">
                  <a:solidFill>
                    <a:schemeClr val="tx1"/>
                  </a:solidFill>
                  <a:latin typeface="+mn-lt"/>
                </a:rPr>
              </a:br>
              <a:r>
                <a:rPr lang="en-US" altLang="en-US" sz="1100" b="1" spc="-11" baseline="0" noProof="0" dirty="0">
                  <a:solidFill>
                    <a:schemeClr val="tx1"/>
                  </a:solidFill>
                  <a:latin typeface="+mn-lt"/>
                </a:rPr>
                <a:t>sub-heading or bullets</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lang="en-US" altLang="en-US" sz="1000" spc="-11" baseline="0" noProof="0" dirty="0">
                  <a:solidFill>
                    <a:schemeClr val="tx1"/>
                  </a:solidFill>
                  <a:latin typeface="+mn-lt"/>
                </a:rPr>
                <a:t>Via ‘</a:t>
              </a: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Stand in front of the text you want to change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1" baseline="0" noProof="0" dirty="0">
                <a:solidFill>
                  <a:schemeClr val="tx1"/>
                </a:solidFill>
                <a:latin typeface="+mn-lt"/>
              </a:endParaRPr>
            </a:p>
          </p:txBody>
        </p:sp>
        <p:grpSp>
          <p:nvGrpSpPr>
            <p:cNvPr id="69" name="Group 68">
              <a:extLst>
                <a:ext uri="{FF2B5EF4-FFF2-40B4-BE49-F238E27FC236}">
                  <a16:creationId xmlns:a16="http://schemas.microsoft.com/office/drawing/2014/main" id="{5FD67B2B-F547-4E74-B6B2-64F8CDA8FAC1}"/>
                </a:ext>
              </a:extLst>
            </p:cNvPr>
            <p:cNvGrpSpPr/>
            <p:nvPr userDrawn="1"/>
          </p:nvGrpSpPr>
          <p:grpSpPr>
            <a:xfrm>
              <a:off x="-2318863" y="1175951"/>
              <a:ext cx="1847751" cy="535742"/>
              <a:chOff x="-2108199" y="2679700"/>
              <a:chExt cx="2091530" cy="606424"/>
            </a:xfrm>
          </p:grpSpPr>
          <p:grpSp>
            <p:nvGrpSpPr>
              <p:cNvPr id="70" name="Group 69">
                <a:extLst>
                  <a:ext uri="{FF2B5EF4-FFF2-40B4-BE49-F238E27FC236}">
                    <a16:creationId xmlns:a16="http://schemas.microsoft.com/office/drawing/2014/main" id="{FE72A65B-6249-458D-9E66-69B3EE47CF75}"/>
                  </a:ext>
                </a:extLst>
              </p:cNvPr>
              <p:cNvGrpSpPr/>
              <p:nvPr userDrawn="1"/>
            </p:nvGrpSpPr>
            <p:grpSpPr>
              <a:xfrm>
                <a:off x="-2108199" y="2679700"/>
                <a:ext cx="2091530" cy="606424"/>
                <a:chOff x="-2108199" y="2679700"/>
                <a:chExt cx="2091530" cy="606424"/>
              </a:xfrm>
            </p:grpSpPr>
            <p:pic>
              <p:nvPicPr>
                <p:cNvPr id="72" name="Picture 71">
                  <a:extLst>
                    <a:ext uri="{FF2B5EF4-FFF2-40B4-BE49-F238E27FC236}">
                      <a16:creationId xmlns:a16="http://schemas.microsoft.com/office/drawing/2014/main" id="{2838E5F2-0CA3-42AE-955A-03C45CBD9287}"/>
                    </a:ext>
                  </a:extLst>
                </p:cNvPr>
                <p:cNvPicPr>
                  <a:picLocks noChangeAspect="1"/>
                </p:cNvPicPr>
                <p:nvPr userDrawn="1"/>
              </p:nvPicPr>
              <p:blipFill rotWithShape="1">
                <a:blip r:embed="rId7"/>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73" name="Rectangle 21">
                  <a:extLst>
                    <a:ext uri="{FF2B5EF4-FFF2-40B4-BE49-F238E27FC236}">
                      <a16:creationId xmlns:a16="http://schemas.microsoft.com/office/drawing/2014/main" id="{37456CC7-5BC9-43F4-B6E2-668E84283BC7}"/>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sz="1400" dirty="0" err="1">
                    <a:solidFill>
                      <a:schemeClr val="tx1"/>
                    </a:solidFill>
                  </a:endParaRPr>
                </a:p>
              </p:txBody>
            </p:sp>
          </p:grpSp>
          <p:sp>
            <p:nvSpPr>
              <p:cNvPr id="71" name="Graphic 19" descr="Close with solid fill">
                <a:extLst>
                  <a:ext uri="{FF2B5EF4-FFF2-40B4-BE49-F238E27FC236}">
                    <a16:creationId xmlns:a16="http://schemas.microsoft.com/office/drawing/2014/main" id="{6F06E9C8-3B84-40F0-BD67-02727E85177D}"/>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sz="1400">
                  <a:solidFill>
                    <a:schemeClr val="tx1"/>
                  </a:solidFill>
                </a:endParaRPr>
              </a:p>
            </p:txBody>
          </p:sp>
        </p:grpSp>
      </p:grpSp>
    </p:spTree>
    <p:extLst>
      <p:ext uri="{BB962C8B-B14F-4D97-AF65-F5344CB8AC3E}">
        <p14:creationId xmlns:p14="http://schemas.microsoft.com/office/powerpoint/2010/main" val="2661511380"/>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Inhoud met afbeelding groo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E8B08A7-7635-430D-9C22-7D9B8213D1BB}"/>
              </a:ext>
            </a:extLst>
          </p:cNvPr>
          <p:cNvSpPr>
            <a:spLocks noGrp="1"/>
          </p:cNvSpPr>
          <p:nvPr>
            <p:ph type="pic" sz="quarter" idx="12" hasCustomPrompt="1"/>
          </p:nvPr>
        </p:nvSpPr>
        <p:spPr>
          <a:xfrm>
            <a:off x="6242053" y="0"/>
            <a:ext cx="5949948" cy="5504973"/>
          </a:xfrm>
          <a:custGeom>
            <a:avLst/>
            <a:gdLst>
              <a:gd name="connsiteX0" fmla="*/ 0 w 5949948"/>
              <a:gd name="connsiteY0" fmla="*/ 0 h 5504973"/>
              <a:gd name="connsiteX1" fmla="*/ 5949948 w 5949948"/>
              <a:gd name="connsiteY1" fmla="*/ 0 h 5504973"/>
              <a:gd name="connsiteX2" fmla="*/ 5949948 w 5949948"/>
              <a:gd name="connsiteY2" fmla="*/ 5504973 h 5504973"/>
              <a:gd name="connsiteX3" fmla="*/ 610251 w 5949948"/>
              <a:gd name="connsiteY3" fmla="*/ 5504973 h 5504973"/>
              <a:gd name="connsiteX4" fmla="*/ 0 w 5949948"/>
              <a:gd name="connsiteY4" fmla="*/ 4894722 h 5504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9948" h="5504973">
                <a:moveTo>
                  <a:pt x="0" y="0"/>
                </a:moveTo>
                <a:lnTo>
                  <a:pt x="5949948" y="0"/>
                </a:lnTo>
                <a:lnTo>
                  <a:pt x="5949948" y="5504973"/>
                </a:lnTo>
                <a:lnTo>
                  <a:pt x="610251" y="5504973"/>
                </a:lnTo>
                <a:cubicBezTo>
                  <a:pt x="273342" y="5504973"/>
                  <a:pt x="0" y="5231632"/>
                  <a:pt x="0" y="4894722"/>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6" y="457495"/>
            <a:ext cx="5330825" cy="659243"/>
          </a:xfrm>
        </p:spPr>
        <p:txBody>
          <a:bodyPr>
            <a:noAutofit/>
          </a:bodyPr>
          <a:lstStyle>
            <a:lvl1pPr>
              <a:defRPr/>
            </a:lvl1pPr>
          </a:lstStyle>
          <a:p>
            <a:r>
              <a:rPr lang="en-US" noProof="0" dirty="0"/>
              <a:t>Click to add title</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6881814" y="5656893"/>
            <a:ext cx="4713287"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0" indent="-180970">
              <a:lnSpc>
                <a:spcPts val="1900"/>
              </a:lnSpc>
              <a:spcBef>
                <a:spcPts val="0"/>
              </a:spcBef>
              <a:buNone/>
              <a:defRPr sz="1600"/>
            </a:lvl3pPr>
            <a:lvl4pPr marL="180970" indent="-180970">
              <a:lnSpc>
                <a:spcPts val="1900"/>
              </a:lnSpc>
              <a:spcBef>
                <a:spcPts val="0"/>
              </a:spcBef>
              <a:defRPr sz="1600"/>
            </a:lvl4pPr>
            <a:lvl5pPr>
              <a:lnSpc>
                <a:spcPts val="1500"/>
              </a:lnSpc>
              <a:defRPr sz="1600"/>
            </a:lvl5pPr>
          </a:lstStyle>
          <a:p>
            <a:pPr lvl="0"/>
            <a:r>
              <a:rPr lang="en-US" noProof="0" dirty="0"/>
              <a:t>Click to add caption</a:t>
            </a:r>
          </a:p>
        </p:txBody>
      </p:sp>
      <p:sp>
        <p:nvSpPr>
          <p:cNvPr id="11" name="Text Placeholder 12">
            <a:extLst>
              <a:ext uri="{FF2B5EF4-FFF2-40B4-BE49-F238E27FC236}">
                <a16:creationId xmlns:a16="http://schemas.microsoft.com/office/drawing/2014/main" id="{646F98F3-FA89-44C8-97FA-51E866C04314}"/>
              </a:ext>
            </a:extLst>
          </p:cNvPr>
          <p:cNvSpPr>
            <a:spLocks noGrp="1"/>
          </p:cNvSpPr>
          <p:nvPr>
            <p:ph type="body" sz="quarter" idx="10" hasCustomPrompt="1"/>
          </p:nvPr>
        </p:nvSpPr>
        <p:spPr>
          <a:xfrm>
            <a:off x="619126"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0"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59991"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39987"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19982"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899978"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79973"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5" name="Slide Number Placeholder 4">
            <a:extLst>
              <a:ext uri="{FF2B5EF4-FFF2-40B4-BE49-F238E27FC236}">
                <a16:creationId xmlns:a16="http://schemas.microsoft.com/office/drawing/2014/main" id="{4F10E8FA-A150-4B0B-8D46-B1DF1CB43E39}"/>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44" name="Rectangle 106">
            <a:extLst>
              <a:ext uri="{FF2B5EF4-FFF2-40B4-BE49-F238E27FC236}">
                <a16:creationId xmlns:a16="http://schemas.microsoft.com/office/drawing/2014/main" id="{8271D2E9-5503-4A3A-B02A-2DDF6D7E7F5A}"/>
              </a:ext>
            </a:extLst>
          </p:cNvPr>
          <p:cNvSpPr>
            <a:spLocks noChangeArrowheads="1"/>
          </p:cNvSpPr>
          <p:nvPr userDrawn="1"/>
        </p:nvSpPr>
        <p:spPr bwMode="gray">
          <a:xfrm>
            <a:off x="-2463799" y="3277761"/>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rgbClr val="004285"/>
                </a:solidFill>
                <a:effectLst/>
                <a:uLnTx/>
                <a:uFillTx/>
                <a:latin typeface="Open Sans"/>
                <a:ea typeface="+mn-ea"/>
                <a:cs typeface="+mn-cs"/>
              </a:rPr>
              <a:t>Add an image</a:t>
            </a:r>
            <a:endParaRPr kumimoji="0" lang="en-US" altLang="en-US" sz="1000" b="0" i="0" u="none" strike="noStrike" kern="1200" cap="none" spc="-11" normalizeH="0" baseline="0" noProof="0" dirty="0">
              <a:ln>
                <a:noFill/>
              </a:ln>
              <a:solidFill>
                <a:srgbClr val="004285"/>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rgbClr val="004285"/>
                </a:solidFill>
                <a:effectLst/>
                <a:uLnTx/>
                <a:uFillTx/>
                <a:latin typeface="Open Sans"/>
                <a:ea typeface="+mn-ea"/>
                <a:cs typeface="+mn-cs"/>
              </a:rPr>
              <a:t>Click on the icon in the center of the image area</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rgbClr val="004285"/>
                </a:solidFill>
                <a:effectLst/>
                <a:uLnTx/>
                <a:uFillTx/>
                <a:latin typeface="Open Sans"/>
                <a:ea typeface="+mn-ea"/>
                <a:cs typeface="+mn-cs"/>
              </a:rPr>
              <a:t>Select an image. Note: Use a landscape image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rgbClr val="004285"/>
                </a:solidFill>
                <a:effectLst/>
                <a:uLnTx/>
                <a:uFillTx/>
                <a:latin typeface="Open Sans"/>
                <a:ea typeface="+mn-ea"/>
                <a:cs typeface="+mn-cs"/>
              </a:rPr>
              <a:t>Click ‘Insert’ and the image will be placed</a:t>
            </a:r>
          </a:p>
        </p:txBody>
      </p:sp>
      <p:grpSp>
        <p:nvGrpSpPr>
          <p:cNvPr id="45" name="Group 44">
            <a:extLst>
              <a:ext uri="{FF2B5EF4-FFF2-40B4-BE49-F238E27FC236}">
                <a16:creationId xmlns:a16="http://schemas.microsoft.com/office/drawing/2014/main" id="{7347719C-29DE-4FE2-AA25-3323B61F096C}"/>
              </a:ext>
            </a:extLst>
          </p:cNvPr>
          <p:cNvGrpSpPr/>
          <p:nvPr userDrawn="1"/>
        </p:nvGrpSpPr>
        <p:grpSpPr>
          <a:xfrm>
            <a:off x="12326585" y="2"/>
            <a:ext cx="2329217" cy="5577839"/>
            <a:chOff x="12326583" y="1"/>
            <a:chExt cx="2329217" cy="5577839"/>
          </a:xfrm>
        </p:grpSpPr>
        <p:sp>
          <p:nvSpPr>
            <p:cNvPr id="46" name="Rectangle 106">
              <a:extLst>
                <a:ext uri="{FF2B5EF4-FFF2-40B4-BE49-F238E27FC236}">
                  <a16:creationId xmlns:a16="http://schemas.microsoft.com/office/drawing/2014/main" id="{D66E275E-50DB-40E3-989A-1BBE0864EC96}"/>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placed image and then select the tab ‘Image Format’</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‘Crop’ button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two ways:</a:t>
              </a: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47" name="Groep 75">
              <a:extLst>
                <a:ext uri="{FF2B5EF4-FFF2-40B4-BE49-F238E27FC236}">
                  <a16:creationId xmlns:a16="http://schemas.microsoft.com/office/drawing/2014/main" id="{D7B3AD86-0B07-4D49-A312-5442E7A0B42F}"/>
                </a:ext>
              </a:extLst>
            </p:cNvPr>
            <p:cNvGrpSpPr>
              <a:grpSpLocks noChangeAspect="1"/>
            </p:cNvGrpSpPr>
            <p:nvPr userDrawn="1"/>
          </p:nvGrpSpPr>
          <p:grpSpPr>
            <a:xfrm>
              <a:off x="12616299" y="4610804"/>
              <a:ext cx="1766851" cy="793244"/>
              <a:chOff x="2766083" y="6357983"/>
              <a:chExt cx="1485890" cy="667104"/>
            </a:xfrm>
          </p:grpSpPr>
          <p:pic>
            <p:nvPicPr>
              <p:cNvPr id="52" name="Picture 15">
                <a:extLst>
                  <a:ext uri="{FF2B5EF4-FFF2-40B4-BE49-F238E27FC236}">
                    <a16:creationId xmlns:a16="http://schemas.microsoft.com/office/drawing/2014/main" id="{2A6BFE16-8FB7-495A-8DBF-B05F5BF63E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3" name="Picture 18">
                <a:extLst>
                  <a:ext uri="{FF2B5EF4-FFF2-40B4-BE49-F238E27FC236}">
                    <a16:creationId xmlns:a16="http://schemas.microsoft.com/office/drawing/2014/main" id="{284D36B9-2BC2-4F87-814F-8A8F86FDD2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4" name="Picture 19">
                <a:extLst>
                  <a:ext uri="{FF2B5EF4-FFF2-40B4-BE49-F238E27FC236}">
                    <a16:creationId xmlns:a16="http://schemas.microsoft.com/office/drawing/2014/main" id="{ABD47640-69DD-4FD4-90BA-4300992CAD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5" name="Straight Arrow Connector 23">
                <a:extLst>
                  <a:ext uri="{FF2B5EF4-FFF2-40B4-BE49-F238E27FC236}">
                    <a16:creationId xmlns:a16="http://schemas.microsoft.com/office/drawing/2014/main" id="{873A4E40-F8F9-42D2-A608-60802CE48A17}"/>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Connector 24">
                <a:extLst>
                  <a:ext uri="{FF2B5EF4-FFF2-40B4-BE49-F238E27FC236}">
                    <a16:creationId xmlns:a16="http://schemas.microsoft.com/office/drawing/2014/main" id="{AC7F216F-7E6F-48DD-85E3-8A34133050B0}"/>
                  </a:ext>
                </a:extLst>
              </p:cNvPr>
              <p:cNvCxnSpPr>
                <a:stCxn id="52" idx="0"/>
                <a:endCxn id="52"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26">
                <a:extLst>
                  <a:ext uri="{FF2B5EF4-FFF2-40B4-BE49-F238E27FC236}">
                    <a16:creationId xmlns:a16="http://schemas.microsoft.com/office/drawing/2014/main" id="{12C4C255-BA91-4FEF-BABD-28CC0BAF8CA7}"/>
                  </a:ext>
                </a:extLst>
              </p:cNvPr>
              <p:cNvCxnSpPr>
                <a:stCxn id="52" idx="3"/>
                <a:endCxn id="52"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Straight Arrow Connector 27">
                <a:extLst>
                  <a:ext uri="{FF2B5EF4-FFF2-40B4-BE49-F238E27FC236}">
                    <a16:creationId xmlns:a16="http://schemas.microsoft.com/office/drawing/2014/main" id="{C85166BA-3AEE-4269-8053-B689B583EC74}"/>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Oval 28">
                <a:extLst>
                  <a:ext uri="{FF2B5EF4-FFF2-40B4-BE49-F238E27FC236}">
                    <a16:creationId xmlns:a16="http://schemas.microsoft.com/office/drawing/2014/main" id="{EA2A2CCF-0086-462B-870E-6DB320BD68CB}"/>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sz="1400" dirty="0" err="1">
                  <a:solidFill>
                    <a:schemeClr val="tx1"/>
                  </a:solidFill>
                </a:endParaRPr>
              </a:p>
            </p:txBody>
          </p:sp>
        </p:grpSp>
        <p:pic>
          <p:nvPicPr>
            <p:cNvPr id="48" name="Afbeelding 77">
              <a:extLst>
                <a:ext uri="{FF2B5EF4-FFF2-40B4-BE49-F238E27FC236}">
                  <a16:creationId xmlns:a16="http://schemas.microsoft.com/office/drawing/2014/main" id="{CE9068D8-9C8C-4D2B-9614-58B50CE4EBF6}"/>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9" name="Group 48">
              <a:extLst>
                <a:ext uri="{FF2B5EF4-FFF2-40B4-BE49-F238E27FC236}">
                  <a16:creationId xmlns:a16="http://schemas.microsoft.com/office/drawing/2014/main" id="{CA1643B1-1839-45D0-9188-6FE2A3107256}"/>
                </a:ext>
              </a:extLst>
            </p:cNvPr>
            <p:cNvGrpSpPr>
              <a:grpSpLocks noChangeAspect="1"/>
            </p:cNvGrpSpPr>
            <p:nvPr userDrawn="1"/>
          </p:nvGrpSpPr>
          <p:grpSpPr>
            <a:xfrm>
              <a:off x="12610022" y="1108316"/>
              <a:ext cx="339817" cy="579600"/>
              <a:chOff x="13120767" y="944180"/>
              <a:chExt cx="338852" cy="577954"/>
            </a:xfrm>
          </p:grpSpPr>
          <p:pic>
            <p:nvPicPr>
              <p:cNvPr id="50" name="Picture 49">
                <a:extLst>
                  <a:ext uri="{FF2B5EF4-FFF2-40B4-BE49-F238E27FC236}">
                    <a16:creationId xmlns:a16="http://schemas.microsoft.com/office/drawing/2014/main" id="{8D2224C2-55AA-432B-9C66-A9FB2E9018F0}"/>
                  </a:ext>
                </a:extLst>
              </p:cNvPr>
              <p:cNvPicPr>
                <a:picLocks noChangeAspect="1"/>
              </p:cNvPicPr>
              <p:nvPr userDrawn="1"/>
            </p:nvPicPr>
            <p:blipFill rotWithShape="1">
              <a:blip r:embed="rId6"/>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51" name="Rectangle 21">
                <a:extLst>
                  <a:ext uri="{FF2B5EF4-FFF2-40B4-BE49-F238E27FC236}">
                    <a16:creationId xmlns:a16="http://schemas.microsoft.com/office/drawing/2014/main" id="{13B7AABD-B194-4639-BECC-94F08A2B4B4F}"/>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sz="1400" dirty="0" err="1">
                  <a:solidFill>
                    <a:schemeClr val="tx1"/>
                  </a:solidFill>
                </a:endParaRPr>
              </a:p>
            </p:txBody>
          </p:sp>
        </p:grpSp>
      </p:grpSp>
      <p:grpSp>
        <p:nvGrpSpPr>
          <p:cNvPr id="64" name="Group 63">
            <a:extLst>
              <a:ext uri="{FF2B5EF4-FFF2-40B4-BE49-F238E27FC236}">
                <a16:creationId xmlns:a16="http://schemas.microsoft.com/office/drawing/2014/main" id="{FDE7D56F-8A7B-4390-BD53-805728B1BA86}"/>
              </a:ext>
            </a:extLst>
          </p:cNvPr>
          <p:cNvGrpSpPr/>
          <p:nvPr userDrawn="1"/>
        </p:nvGrpSpPr>
        <p:grpSpPr>
          <a:xfrm>
            <a:off x="-2463799" y="1"/>
            <a:ext cx="2329217" cy="3010976"/>
            <a:chOff x="-2463800" y="0"/>
            <a:chExt cx="2329217" cy="3010976"/>
          </a:xfrm>
        </p:grpSpPr>
        <p:sp>
          <p:nvSpPr>
            <p:cNvPr id="65" name="Rectangle 106">
              <a:extLst>
                <a:ext uri="{FF2B5EF4-FFF2-40B4-BE49-F238E27FC236}">
                  <a16:creationId xmlns:a16="http://schemas.microsoft.com/office/drawing/2014/main" id="{8BB6CB87-8AD6-4A7B-98AE-12DB703914F8}"/>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385" algn="l"/>
                </a:tabLst>
              </a:pPr>
              <a:r>
                <a:rPr lang="en-US" altLang="en-US" sz="1100" b="1" spc="-11" baseline="0" noProof="0" dirty="0">
                  <a:solidFill>
                    <a:schemeClr val="tx1"/>
                  </a:solidFill>
                  <a:latin typeface="+mn-lt"/>
                </a:rPr>
                <a:t>Create heading, </a:t>
              </a:r>
              <a:br>
                <a:rPr lang="en-US" altLang="en-US" sz="1100" b="1" spc="-11" baseline="0" noProof="0" dirty="0">
                  <a:solidFill>
                    <a:schemeClr val="tx1"/>
                  </a:solidFill>
                  <a:latin typeface="+mn-lt"/>
                </a:rPr>
              </a:br>
              <a:r>
                <a:rPr lang="en-US" altLang="en-US" sz="1100" b="1" spc="-11" baseline="0" noProof="0" dirty="0">
                  <a:solidFill>
                    <a:schemeClr val="tx1"/>
                  </a:solidFill>
                  <a:latin typeface="+mn-lt"/>
                </a:rPr>
                <a:t>sub-heading or bullets</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lang="en-US" altLang="en-US" sz="1000" spc="-11" baseline="0" noProof="0" dirty="0">
                  <a:solidFill>
                    <a:schemeClr val="tx1"/>
                  </a:solidFill>
                  <a:latin typeface="+mn-lt"/>
                </a:rPr>
                <a:t>Via ‘</a:t>
              </a: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Stand in front of the text you want to change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1" baseline="0" noProof="0" dirty="0">
                <a:solidFill>
                  <a:schemeClr val="tx1"/>
                </a:solidFill>
                <a:latin typeface="+mn-lt"/>
              </a:endParaRPr>
            </a:p>
          </p:txBody>
        </p:sp>
        <p:grpSp>
          <p:nvGrpSpPr>
            <p:cNvPr id="66" name="Group 65">
              <a:extLst>
                <a:ext uri="{FF2B5EF4-FFF2-40B4-BE49-F238E27FC236}">
                  <a16:creationId xmlns:a16="http://schemas.microsoft.com/office/drawing/2014/main" id="{67045DBE-933B-4ACC-BD3A-804D41D15111}"/>
                </a:ext>
              </a:extLst>
            </p:cNvPr>
            <p:cNvGrpSpPr/>
            <p:nvPr userDrawn="1"/>
          </p:nvGrpSpPr>
          <p:grpSpPr>
            <a:xfrm>
              <a:off x="-2318863" y="1175951"/>
              <a:ext cx="1847751" cy="535742"/>
              <a:chOff x="-2108199" y="2679700"/>
              <a:chExt cx="2091530" cy="606424"/>
            </a:xfrm>
          </p:grpSpPr>
          <p:grpSp>
            <p:nvGrpSpPr>
              <p:cNvPr id="67" name="Group 66">
                <a:extLst>
                  <a:ext uri="{FF2B5EF4-FFF2-40B4-BE49-F238E27FC236}">
                    <a16:creationId xmlns:a16="http://schemas.microsoft.com/office/drawing/2014/main" id="{8E1D7437-C491-407A-951C-652314F251F5}"/>
                  </a:ext>
                </a:extLst>
              </p:cNvPr>
              <p:cNvGrpSpPr/>
              <p:nvPr userDrawn="1"/>
            </p:nvGrpSpPr>
            <p:grpSpPr>
              <a:xfrm>
                <a:off x="-2108199" y="2679700"/>
                <a:ext cx="2091530" cy="606424"/>
                <a:chOff x="-2108199" y="2679700"/>
                <a:chExt cx="2091530" cy="606424"/>
              </a:xfrm>
            </p:grpSpPr>
            <p:pic>
              <p:nvPicPr>
                <p:cNvPr id="69" name="Picture 68">
                  <a:extLst>
                    <a:ext uri="{FF2B5EF4-FFF2-40B4-BE49-F238E27FC236}">
                      <a16:creationId xmlns:a16="http://schemas.microsoft.com/office/drawing/2014/main" id="{36B04393-6571-46FD-8065-5005B6526FC3}"/>
                    </a:ext>
                  </a:extLst>
                </p:cNvPr>
                <p:cNvPicPr>
                  <a:picLocks noChangeAspect="1"/>
                </p:cNvPicPr>
                <p:nvPr userDrawn="1"/>
              </p:nvPicPr>
              <p:blipFill rotWithShape="1">
                <a:blip r:embed="rId7"/>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74" name="Rectangle 21">
                  <a:extLst>
                    <a:ext uri="{FF2B5EF4-FFF2-40B4-BE49-F238E27FC236}">
                      <a16:creationId xmlns:a16="http://schemas.microsoft.com/office/drawing/2014/main" id="{B08C8F42-B066-4EE8-8601-62CF23325852}"/>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sz="1400" dirty="0" err="1">
                    <a:solidFill>
                      <a:schemeClr val="tx1"/>
                    </a:solidFill>
                  </a:endParaRPr>
                </a:p>
              </p:txBody>
            </p:sp>
          </p:grpSp>
          <p:sp>
            <p:nvSpPr>
              <p:cNvPr id="68" name="Graphic 19" descr="Close with solid fill">
                <a:extLst>
                  <a:ext uri="{FF2B5EF4-FFF2-40B4-BE49-F238E27FC236}">
                    <a16:creationId xmlns:a16="http://schemas.microsoft.com/office/drawing/2014/main" id="{1D1E3DC9-C3F1-41C8-AEB7-E906DD4B2A89}"/>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sz="1400">
                  <a:solidFill>
                    <a:schemeClr val="tx1"/>
                  </a:solidFill>
                </a:endParaRPr>
              </a:p>
            </p:txBody>
          </p:sp>
        </p:grpSp>
      </p:grpSp>
    </p:spTree>
    <p:extLst>
      <p:ext uri="{BB962C8B-B14F-4D97-AF65-F5344CB8AC3E}">
        <p14:creationId xmlns:p14="http://schemas.microsoft.com/office/powerpoint/2010/main" val="217540034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Afbeelding paginagroo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E564127E-D772-4F30-A6F2-266E8FA2E9DD}"/>
              </a:ext>
            </a:extLst>
          </p:cNvPr>
          <p:cNvSpPr>
            <a:spLocks noGrp="1"/>
          </p:cNvSpPr>
          <p:nvPr>
            <p:ph type="pic" sz="quarter" idx="12" hasCustomPrompt="1"/>
          </p:nvPr>
        </p:nvSpPr>
        <p:spPr>
          <a:xfrm>
            <a:off x="603197" y="2"/>
            <a:ext cx="11588804" cy="5397889"/>
          </a:xfrm>
          <a:custGeom>
            <a:avLst/>
            <a:gdLst>
              <a:gd name="connsiteX0" fmla="*/ 0 w 11588804"/>
              <a:gd name="connsiteY0" fmla="*/ 0 h 5397889"/>
              <a:gd name="connsiteX1" fmla="*/ 11588804 w 11588804"/>
              <a:gd name="connsiteY1" fmla="*/ 0 h 5397889"/>
              <a:gd name="connsiteX2" fmla="*/ 11588804 w 11588804"/>
              <a:gd name="connsiteY2" fmla="*/ 5397889 h 5397889"/>
              <a:gd name="connsiteX3" fmla="*/ 609937 w 11588804"/>
              <a:gd name="connsiteY3" fmla="*/ 5397889 h 5397889"/>
              <a:gd name="connsiteX4" fmla="*/ 0 w 11588804"/>
              <a:gd name="connsiteY4" fmla="*/ 4787952 h 5397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8804" h="5397889">
                <a:moveTo>
                  <a:pt x="0" y="0"/>
                </a:moveTo>
                <a:lnTo>
                  <a:pt x="11588804" y="0"/>
                </a:lnTo>
                <a:lnTo>
                  <a:pt x="11588804" y="5397889"/>
                </a:lnTo>
                <a:lnTo>
                  <a:pt x="609937" y="5397889"/>
                </a:lnTo>
                <a:cubicBezTo>
                  <a:pt x="273201" y="5397889"/>
                  <a:pt x="0" y="5124688"/>
                  <a:pt x="0" y="4787952"/>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1190626" y="5533253"/>
            <a:ext cx="10404476"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0" indent="-180970">
              <a:lnSpc>
                <a:spcPts val="1900"/>
              </a:lnSpc>
              <a:spcBef>
                <a:spcPts val="0"/>
              </a:spcBef>
              <a:buNone/>
              <a:defRPr sz="1600"/>
            </a:lvl3pPr>
            <a:lvl4pPr marL="180970" indent="-180970">
              <a:lnSpc>
                <a:spcPts val="1900"/>
              </a:lnSpc>
              <a:spcBef>
                <a:spcPts val="0"/>
              </a:spcBef>
              <a:defRPr sz="1600"/>
            </a:lvl4pPr>
            <a:lvl5pPr>
              <a:lnSpc>
                <a:spcPts val="1500"/>
              </a:lnSpc>
              <a:defRPr sz="1600"/>
            </a:lvl5pPr>
          </a:lstStyle>
          <a:p>
            <a:pPr lvl="0"/>
            <a:r>
              <a:rPr lang="en-US" noProof="0" dirty="0"/>
              <a:t>Click to add caption</a:t>
            </a:r>
          </a:p>
        </p:txBody>
      </p:sp>
      <p:sp>
        <p:nvSpPr>
          <p:cNvPr id="4" name="Slide Number Placeholder 3">
            <a:extLst>
              <a:ext uri="{FF2B5EF4-FFF2-40B4-BE49-F238E27FC236}">
                <a16:creationId xmlns:a16="http://schemas.microsoft.com/office/drawing/2014/main" id="{A0D78B53-F86F-4949-A248-2228F7AB6F5C}"/>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23" name="Group 22">
            <a:extLst>
              <a:ext uri="{FF2B5EF4-FFF2-40B4-BE49-F238E27FC236}">
                <a16:creationId xmlns:a16="http://schemas.microsoft.com/office/drawing/2014/main" id="{4EE9C3EA-FF1F-43AB-AFD3-BA0CDF724589}"/>
              </a:ext>
            </a:extLst>
          </p:cNvPr>
          <p:cNvGrpSpPr/>
          <p:nvPr userDrawn="1"/>
        </p:nvGrpSpPr>
        <p:grpSpPr>
          <a:xfrm>
            <a:off x="12326585" y="2"/>
            <a:ext cx="2329217" cy="5577839"/>
            <a:chOff x="12326583" y="1"/>
            <a:chExt cx="2329217" cy="5577839"/>
          </a:xfrm>
        </p:grpSpPr>
        <p:sp>
          <p:nvSpPr>
            <p:cNvPr id="24" name="Rectangle 106">
              <a:extLst>
                <a:ext uri="{FF2B5EF4-FFF2-40B4-BE49-F238E27FC236}">
                  <a16:creationId xmlns:a16="http://schemas.microsoft.com/office/drawing/2014/main" id="{FBA92C13-8E5C-4851-9714-75E1C700C288}"/>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placed image and then select the tab ‘Image Format’</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Click on the ‘Crop’ button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two ways:</a:t>
              </a: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287993" marR="0" lvl="1" indent="-143996" algn="l" defTabSz="914377" rtl="0" eaLnBrk="1" fontAlgn="auto" latinLnBrk="0" hangingPunct="1">
                <a:lnSpc>
                  <a:spcPct val="95000"/>
                </a:lnSpc>
                <a:spcBef>
                  <a:spcPts val="600"/>
                </a:spcBef>
                <a:spcAft>
                  <a:spcPts val="0"/>
                </a:spcAft>
                <a:buClrTx/>
                <a:buSzTx/>
                <a:buFont typeface="+mj-lt"/>
                <a:buAutoNum type="alphaL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25" name="Groep 75">
              <a:extLst>
                <a:ext uri="{FF2B5EF4-FFF2-40B4-BE49-F238E27FC236}">
                  <a16:creationId xmlns:a16="http://schemas.microsoft.com/office/drawing/2014/main" id="{8290358A-43B0-47B5-B597-6CA53517F81B}"/>
                </a:ext>
              </a:extLst>
            </p:cNvPr>
            <p:cNvGrpSpPr>
              <a:grpSpLocks noChangeAspect="1"/>
            </p:cNvGrpSpPr>
            <p:nvPr userDrawn="1"/>
          </p:nvGrpSpPr>
          <p:grpSpPr>
            <a:xfrm>
              <a:off x="12616299" y="4610804"/>
              <a:ext cx="1766851" cy="793244"/>
              <a:chOff x="2766083" y="6357983"/>
              <a:chExt cx="1485890" cy="667104"/>
            </a:xfrm>
          </p:grpSpPr>
          <p:pic>
            <p:nvPicPr>
              <p:cNvPr id="30" name="Picture 15">
                <a:extLst>
                  <a:ext uri="{FF2B5EF4-FFF2-40B4-BE49-F238E27FC236}">
                    <a16:creationId xmlns:a16="http://schemas.microsoft.com/office/drawing/2014/main" id="{25C8DDF7-2F02-49E4-B073-B8F456F985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31" name="Picture 18">
                <a:extLst>
                  <a:ext uri="{FF2B5EF4-FFF2-40B4-BE49-F238E27FC236}">
                    <a16:creationId xmlns:a16="http://schemas.microsoft.com/office/drawing/2014/main" id="{083FF0C3-60DD-444D-A9A9-D71D3D1147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32" name="Picture 19">
                <a:extLst>
                  <a:ext uri="{FF2B5EF4-FFF2-40B4-BE49-F238E27FC236}">
                    <a16:creationId xmlns:a16="http://schemas.microsoft.com/office/drawing/2014/main" id="{6F5F6795-99BE-4B58-AD86-0A9C667BC0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33" name="Straight Arrow Connector 23">
                <a:extLst>
                  <a:ext uri="{FF2B5EF4-FFF2-40B4-BE49-F238E27FC236}">
                    <a16:creationId xmlns:a16="http://schemas.microsoft.com/office/drawing/2014/main" id="{A6F23C14-AC1F-4EAD-9E9C-6FFCB8B99791}"/>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24">
                <a:extLst>
                  <a:ext uri="{FF2B5EF4-FFF2-40B4-BE49-F238E27FC236}">
                    <a16:creationId xmlns:a16="http://schemas.microsoft.com/office/drawing/2014/main" id="{DE27C4C6-44DE-4DF5-B81D-4FE6AC9F5A6D}"/>
                  </a:ext>
                </a:extLst>
              </p:cNvPr>
              <p:cNvCxnSpPr>
                <a:stCxn id="30" idx="0"/>
                <a:endCxn id="30"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26">
                <a:extLst>
                  <a:ext uri="{FF2B5EF4-FFF2-40B4-BE49-F238E27FC236}">
                    <a16:creationId xmlns:a16="http://schemas.microsoft.com/office/drawing/2014/main" id="{5CCDF70F-14C6-4447-B50D-7B6E48CD1096}"/>
                  </a:ext>
                </a:extLst>
              </p:cNvPr>
              <p:cNvCxnSpPr>
                <a:stCxn id="30" idx="3"/>
                <a:endCxn id="30"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Arrow Connector 27">
                <a:extLst>
                  <a:ext uri="{FF2B5EF4-FFF2-40B4-BE49-F238E27FC236}">
                    <a16:creationId xmlns:a16="http://schemas.microsoft.com/office/drawing/2014/main" id="{12695D69-1514-41F1-9C5D-F2ABDDCFB053}"/>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Oval 28">
                <a:extLst>
                  <a:ext uri="{FF2B5EF4-FFF2-40B4-BE49-F238E27FC236}">
                    <a16:creationId xmlns:a16="http://schemas.microsoft.com/office/drawing/2014/main" id="{3510FE3E-9A36-4AAD-9949-92E4EF9695D0}"/>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sz="1400" dirty="0" err="1">
                  <a:solidFill>
                    <a:schemeClr val="tx1"/>
                  </a:solidFill>
                </a:endParaRPr>
              </a:p>
            </p:txBody>
          </p:sp>
        </p:grpSp>
        <p:pic>
          <p:nvPicPr>
            <p:cNvPr id="26" name="Afbeelding 77">
              <a:extLst>
                <a:ext uri="{FF2B5EF4-FFF2-40B4-BE49-F238E27FC236}">
                  <a16:creationId xmlns:a16="http://schemas.microsoft.com/office/drawing/2014/main" id="{D29BAB33-C333-4754-957D-7D00313EFDF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27" name="Group 26">
              <a:extLst>
                <a:ext uri="{FF2B5EF4-FFF2-40B4-BE49-F238E27FC236}">
                  <a16:creationId xmlns:a16="http://schemas.microsoft.com/office/drawing/2014/main" id="{D6FACCED-FC75-4802-A955-5787B3F84272}"/>
                </a:ext>
              </a:extLst>
            </p:cNvPr>
            <p:cNvGrpSpPr>
              <a:grpSpLocks noChangeAspect="1"/>
            </p:cNvGrpSpPr>
            <p:nvPr userDrawn="1"/>
          </p:nvGrpSpPr>
          <p:grpSpPr>
            <a:xfrm>
              <a:off x="12610022" y="1108316"/>
              <a:ext cx="339817" cy="579600"/>
              <a:chOff x="13120767" y="944180"/>
              <a:chExt cx="338852" cy="577954"/>
            </a:xfrm>
          </p:grpSpPr>
          <p:pic>
            <p:nvPicPr>
              <p:cNvPr id="28" name="Picture 27">
                <a:extLst>
                  <a:ext uri="{FF2B5EF4-FFF2-40B4-BE49-F238E27FC236}">
                    <a16:creationId xmlns:a16="http://schemas.microsoft.com/office/drawing/2014/main" id="{7775F534-B8C6-47C4-89B0-375BAC9D3A42}"/>
                  </a:ext>
                </a:extLst>
              </p:cNvPr>
              <p:cNvPicPr>
                <a:picLocks noChangeAspect="1"/>
              </p:cNvPicPr>
              <p:nvPr userDrawn="1"/>
            </p:nvPicPr>
            <p:blipFill rotWithShape="1">
              <a:blip r:embed="rId6"/>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29" name="Rectangle 21">
                <a:extLst>
                  <a:ext uri="{FF2B5EF4-FFF2-40B4-BE49-F238E27FC236}">
                    <a16:creationId xmlns:a16="http://schemas.microsoft.com/office/drawing/2014/main" id="{DA29A168-EAEC-42A5-928D-F02F78DEDD6C}"/>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sz="1400" dirty="0" err="1">
                  <a:solidFill>
                    <a:schemeClr val="tx1"/>
                  </a:solidFill>
                </a:endParaRPr>
              </a:p>
            </p:txBody>
          </p:sp>
        </p:grpSp>
      </p:grpSp>
      <p:sp>
        <p:nvSpPr>
          <p:cNvPr id="59" name="Rectangle 106">
            <a:extLst>
              <a:ext uri="{FF2B5EF4-FFF2-40B4-BE49-F238E27FC236}">
                <a16:creationId xmlns:a16="http://schemas.microsoft.com/office/drawing/2014/main" id="{02C72189-F9CE-4D40-9648-043DEC5CF89C}"/>
              </a:ext>
            </a:extLst>
          </p:cNvPr>
          <p:cNvSpPr>
            <a:spLocks noChangeArrowheads="1"/>
          </p:cNvSpPr>
          <p:nvPr userDrawn="1"/>
        </p:nvSpPr>
        <p:spPr bwMode="gray">
          <a:xfrm>
            <a:off x="-2463799"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rgbClr val="004285"/>
                </a:solidFill>
                <a:effectLst/>
                <a:uLnTx/>
                <a:uFillTx/>
                <a:latin typeface="Open Sans"/>
                <a:ea typeface="+mn-ea"/>
                <a:cs typeface="+mn-cs"/>
              </a:rPr>
              <a:t>Add an image</a:t>
            </a:r>
            <a:endParaRPr kumimoji="0" lang="en-US" altLang="en-US" sz="1000" b="0" i="0" u="none" strike="noStrike" kern="1200" cap="none" spc="-11" normalizeH="0" baseline="0" noProof="0" dirty="0">
              <a:ln>
                <a:noFill/>
              </a:ln>
              <a:solidFill>
                <a:srgbClr val="004285"/>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rgbClr val="004285"/>
                </a:solidFill>
                <a:effectLst/>
                <a:uLnTx/>
                <a:uFillTx/>
                <a:latin typeface="Open Sans"/>
                <a:ea typeface="+mn-ea"/>
                <a:cs typeface="+mn-cs"/>
              </a:rPr>
              <a:t>Click on the icon in the center of the image area</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rgbClr val="004285"/>
                </a:solidFill>
                <a:effectLst/>
                <a:uLnTx/>
                <a:uFillTx/>
                <a:latin typeface="Open Sans"/>
                <a:ea typeface="+mn-ea"/>
                <a:cs typeface="+mn-cs"/>
              </a:rPr>
              <a:t>Select an image. Note: Use a landscape image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rgbClr val="004285"/>
                </a:solidFill>
                <a:effectLst/>
                <a:uLnTx/>
                <a:uFillTx/>
                <a:latin typeface="Open Sans"/>
                <a:ea typeface="+mn-ea"/>
                <a:cs typeface="+mn-cs"/>
              </a:rPr>
              <a:t>Click ‘Insert’ and the image will be placed</a:t>
            </a:r>
          </a:p>
        </p:txBody>
      </p:sp>
    </p:spTree>
    <p:extLst>
      <p:ext uri="{BB962C8B-B14F-4D97-AF65-F5344CB8AC3E}">
        <p14:creationId xmlns:p14="http://schemas.microsoft.com/office/powerpoint/2010/main" val="131271946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Hoofdstuk dia met achtergrondafbeelding">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4" name="Rectangle 3">
            <a:extLst>
              <a:ext uri="{FF2B5EF4-FFF2-40B4-BE49-F238E27FC236}">
                <a16:creationId xmlns:a16="http://schemas.microsoft.com/office/drawing/2014/main" id="{A2303D10-7A22-4D77-961C-6FBC031E10FB}"/>
              </a:ext>
            </a:extLst>
          </p:cNvPr>
          <p:cNvSpPr/>
          <p:nvPr userDrawn="1"/>
        </p:nvSpPr>
        <p:spPr>
          <a:xfrm>
            <a:off x="-3432630" y="-2157046"/>
            <a:ext cx="19057259"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dirty="0"/>
          </a:p>
        </p:txBody>
      </p:sp>
      <p:pic>
        <p:nvPicPr>
          <p:cNvPr id="5" name="Graphic 4">
            <a:extLst>
              <a:ext uri="{FF2B5EF4-FFF2-40B4-BE49-F238E27FC236}">
                <a16:creationId xmlns:a16="http://schemas.microsoft.com/office/drawing/2014/main" id="{D131E5D0-3ED7-4EA0-A958-994E40B1573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F0430514-7007-4E07-B2B0-7886DCCC86FD}"/>
              </a:ext>
            </a:extLst>
          </p:cNvPr>
          <p:cNvSpPr>
            <a:spLocks noGrp="1"/>
          </p:cNvSpPr>
          <p:nvPr>
            <p:ph type="title" hasCustomPrompt="1"/>
          </p:nvPr>
        </p:nvSpPr>
        <p:spPr>
          <a:xfrm>
            <a:off x="1254125" y="2743008"/>
            <a:ext cx="7200000" cy="1123949"/>
          </a:xfrm>
        </p:spPr>
        <p:txBody>
          <a:bodyPr anchor="b" anchorCtr="0">
            <a:noAutofit/>
          </a:bodyPr>
          <a:lstStyle>
            <a:lvl1pPr>
              <a:lnSpc>
                <a:spcPct val="100000"/>
              </a:lnSpc>
              <a:defRPr sz="4000" spc="0" baseline="0">
                <a:solidFill>
                  <a:schemeClr val="bg1"/>
                </a:solidFill>
              </a:defRPr>
            </a:lvl1pPr>
          </a:lstStyle>
          <a:p>
            <a:r>
              <a:rPr lang="en-US" noProof="0" dirty="0"/>
              <a:t>Click to add title</a:t>
            </a:r>
          </a:p>
        </p:txBody>
      </p:sp>
      <p:sp>
        <p:nvSpPr>
          <p:cNvPr id="8" name="Rectangle 106">
            <a:extLst>
              <a:ext uri="{FF2B5EF4-FFF2-40B4-BE49-F238E27FC236}">
                <a16:creationId xmlns:a16="http://schemas.microsoft.com/office/drawing/2014/main" id="{6DB02F12-213B-4BC3-BF01-64E6DEA8948A}"/>
              </a:ext>
            </a:extLst>
          </p:cNvPr>
          <p:cNvSpPr>
            <a:spLocks noChangeArrowheads="1"/>
          </p:cNvSpPr>
          <p:nvPr userDrawn="1"/>
        </p:nvSpPr>
        <p:spPr bwMode="gray">
          <a:xfrm>
            <a:off x="-2463799"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nl-NL" altLang="en-US" sz="1100" b="1" i="0" u="none" strike="noStrike" kern="1200" cap="none" spc="-11"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1" normalizeH="0" baseline="0" noProof="0" dirty="0">
              <a:ln>
                <a:noFill/>
              </a:ln>
              <a:solidFill>
                <a:schemeClr val="tx1"/>
              </a:solidFill>
              <a:effectLst/>
              <a:uLnTx/>
              <a:uFillTx/>
              <a:latin typeface="Open Sans"/>
              <a:ea typeface="+mn-ea"/>
              <a:cs typeface="+mn-cs"/>
            </a:endParaRPr>
          </a:p>
          <a:p>
            <a:pPr marL="0" marR="0" lvl="0" indent="0" algn="l" defTabSz="914377" rtl="0" eaLnBrk="1" fontAlgn="auto" latinLnBrk="0" hangingPunct="1">
              <a:lnSpc>
                <a:spcPct val="95000"/>
              </a:lnSpc>
              <a:spcBef>
                <a:spcPts val="600"/>
              </a:spcBef>
              <a:spcAft>
                <a:spcPts val="0"/>
              </a:spcAft>
              <a:buClrTx/>
              <a:buSzTx/>
              <a:buFont typeface="+mj-lt"/>
              <a:buNone/>
              <a:tabLst>
                <a:tab pos="1141385" algn="l"/>
              </a:tabLst>
              <a:defRPr/>
            </a:pPr>
            <a:r>
              <a:rPr kumimoji="0" lang="nl-NL" altLang="en-US" sz="1000" b="0" i="0" u="none" strike="noStrike" kern="1200" cap="none" spc="-11"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pic>
        <p:nvPicPr>
          <p:cNvPr id="10" name="Graphic 9">
            <a:extLst>
              <a:ext uri="{FF2B5EF4-FFF2-40B4-BE49-F238E27FC236}">
                <a16:creationId xmlns:a16="http://schemas.microsoft.com/office/drawing/2014/main" id="{ACB71256-6C89-431F-9EAB-D832AF67EF1C}"/>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76264" y="6053516"/>
            <a:ext cx="1591200" cy="461517"/>
          </a:xfrm>
          <a:prstGeom prst="rect">
            <a:avLst/>
          </a:prstGeom>
        </p:spPr>
      </p:pic>
      <p:sp>
        <p:nvSpPr>
          <p:cNvPr id="2" name="Slide Number Placeholder 1">
            <a:extLst>
              <a:ext uri="{FF2B5EF4-FFF2-40B4-BE49-F238E27FC236}">
                <a16:creationId xmlns:a16="http://schemas.microsoft.com/office/drawing/2014/main" id="{9E25CC99-32E6-48EF-B160-205D6223D6B2}"/>
              </a:ext>
            </a:extLst>
          </p:cNvPr>
          <p:cNvSpPr>
            <a:spLocks noGrp="1"/>
          </p:cNvSpPr>
          <p:nvPr>
            <p:ph type="sldNum" sz="quarter" idx="10"/>
          </p:nvPr>
        </p:nvSpPr>
        <p:spPr/>
        <p:txBody>
          <a:bodyPr/>
          <a:lstStyle>
            <a:lvl1pPr>
              <a:defRPr>
                <a:solidFill>
                  <a:schemeClr val="bg1"/>
                </a:solidFill>
              </a:defRPr>
            </a:lvl1p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133472492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Hoofdstuk dia zonder achtergrondafbeelding">
    <p:bg>
      <p:bgPr>
        <a:solidFill>
          <a:srgbClr val="C2E4FF"/>
        </a:solidFill>
        <a:effectLst/>
      </p:bgPr>
    </p:bg>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C6A9B036-C851-464B-A4B4-FD651AEC886D}"/>
              </a:ext>
            </a:extLst>
          </p:cNvPr>
          <p:cNvSpPr/>
          <p:nvPr userDrawn="1"/>
        </p:nvSpPr>
        <p:spPr>
          <a:xfrm>
            <a:off x="-3432630" y="-2157046"/>
            <a:ext cx="19057259"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dirty="0"/>
          </a:p>
        </p:txBody>
      </p:sp>
      <p:pic>
        <p:nvPicPr>
          <p:cNvPr id="9" name="Graphic 8">
            <a:extLst>
              <a:ext uri="{FF2B5EF4-FFF2-40B4-BE49-F238E27FC236}">
                <a16:creationId xmlns:a16="http://schemas.microsoft.com/office/drawing/2014/main" id="{B131DF28-C529-4C87-8162-61740F882FB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1254125" y="2743008"/>
            <a:ext cx="7200000" cy="1123949"/>
          </a:xfrm>
        </p:spPr>
        <p:txBody>
          <a:bodyPr anchor="b" anchorCtr="0">
            <a:noAutofit/>
          </a:bodyPr>
          <a:lstStyle>
            <a:lvl1pPr>
              <a:lnSpc>
                <a:spcPct val="100000"/>
              </a:lnSpc>
              <a:defRPr sz="4000" spc="0" baseline="0">
                <a:solidFill>
                  <a:schemeClr val="tx2"/>
                </a:solidFill>
              </a:defRPr>
            </a:lvl1pPr>
          </a:lstStyle>
          <a:p>
            <a:r>
              <a:rPr lang="en-US" noProof="0" dirty="0"/>
              <a:t>Click to add title</a:t>
            </a:r>
          </a:p>
        </p:txBody>
      </p:sp>
      <p:sp>
        <p:nvSpPr>
          <p:cNvPr id="5" name="Rectangle 106">
            <a:extLst>
              <a:ext uri="{FF2B5EF4-FFF2-40B4-BE49-F238E27FC236}">
                <a16:creationId xmlns:a16="http://schemas.microsoft.com/office/drawing/2014/main" id="{1FBA4FA0-818B-428B-91E4-7AAC8597B54C}"/>
              </a:ext>
            </a:extLst>
          </p:cNvPr>
          <p:cNvSpPr>
            <a:spLocks noChangeArrowheads="1"/>
          </p:cNvSpPr>
          <p:nvPr userDrawn="1"/>
        </p:nvSpPr>
        <p:spPr bwMode="gray">
          <a:xfrm>
            <a:off x="-2463799"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nl-NL" altLang="en-US" sz="1100" b="1" i="0" u="none" strike="noStrike" kern="1200" cap="none" spc="-11"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1" normalizeH="0" baseline="0" noProof="0" dirty="0">
              <a:ln>
                <a:noFill/>
              </a:ln>
              <a:solidFill>
                <a:schemeClr val="tx1"/>
              </a:solidFill>
              <a:effectLst/>
              <a:uLnTx/>
              <a:uFillTx/>
              <a:latin typeface="Open Sans"/>
              <a:ea typeface="+mn-ea"/>
              <a:cs typeface="+mn-cs"/>
            </a:endParaRPr>
          </a:p>
          <a:p>
            <a:pPr marL="0" marR="0" lvl="0" indent="0" algn="l" defTabSz="914377" rtl="0" eaLnBrk="1" fontAlgn="auto" latinLnBrk="0" hangingPunct="1">
              <a:lnSpc>
                <a:spcPct val="95000"/>
              </a:lnSpc>
              <a:spcBef>
                <a:spcPts val="600"/>
              </a:spcBef>
              <a:spcAft>
                <a:spcPts val="0"/>
              </a:spcAft>
              <a:buClrTx/>
              <a:buSzTx/>
              <a:buFont typeface="+mj-lt"/>
              <a:buNone/>
              <a:tabLst>
                <a:tab pos="1141385" algn="l"/>
              </a:tabLst>
              <a:defRPr/>
            </a:pPr>
            <a:r>
              <a:rPr kumimoji="0" lang="nl-NL" altLang="en-US" sz="1000" b="0" i="0" u="none" strike="noStrike" kern="1200" cap="none" spc="-11"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pic>
        <p:nvPicPr>
          <p:cNvPr id="7" name="Graphic 6">
            <a:extLst>
              <a:ext uri="{FF2B5EF4-FFF2-40B4-BE49-F238E27FC236}">
                <a16:creationId xmlns:a16="http://schemas.microsoft.com/office/drawing/2014/main" id="{0FD8FFBA-5B97-4FC1-A177-F0E7FE4B0B1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76264" y="6053516"/>
            <a:ext cx="1591200" cy="461517"/>
          </a:xfrm>
          <a:prstGeom prst="rect">
            <a:avLst/>
          </a:prstGeom>
        </p:spPr>
      </p:pic>
      <p:sp>
        <p:nvSpPr>
          <p:cNvPr id="3" name="Slide Number Placeholder 2">
            <a:extLst>
              <a:ext uri="{FF2B5EF4-FFF2-40B4-BE49-F238E27FC236}">
                <a16:creationId xmlns:a16="http://schemas.microsoft.com/office/drawing/2014/main" id="{1E5A7128-E378-46DC-A7CA-6B5E436C53B1}"/>
              </a:ext>
            </a:extLst>
          </p:cNvPr>
          <p:cNvSpPr>
            <a:spLocks noGrp="1"/>
          </p:cNvSpPr>
          <p:nvPr>
            <p:ph type="sldNum" sz="quarter" idx="10"/>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376122755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Inhoud met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6" y="457495"/>
            <a:ext cx="10975975" cy="659243"/>
          </a:xfrm>
        </p:spPr>
        <p:txBody>
          <a:bodyPr>
            <a:noAutofit/>
          </a:bodyPr>
          <a:lstStyle>
            <a:lvl1pPr>
              <a:defRPr/>
            </a:lvl1pPr>
          </a:lstStyle>
          <a:p>
            <a:r>
              <a:rPr lang="en-US" noProof="0" dirty="0"/>
              <a:t>Click to add title</a:t>
            </a:r>
          </a:p>
        </p:txBody>
      </p:sp>
      <p:sp>
        <p:nvSpPr>
          <p:cNvPr id="4" name="Table Placeholder 3">
            <a:extLst>
              <a:ext uri="{FF2B5EF4-FFF2-40B4-BE49-F238E27FC236}">
                <a16:creationId xmlns:a16="http://schemas.microsoft.com/office/drawing/2014/main" id="{94B40A4D-040D-412B-B077-4F963A67665D}"/>
              </a:ext>
            </a:extLst>
          </p:cNvPr>
          <p:cNvSpPr>
            <a:spLocks noGrp="1"/>
          </p:cNvSpPr>
          <p:nvPr>
            <p:ph type="tbl" sz="quarter" idx="12" hasCustomPrompt="1"/>
          </p:nvPr>
        </p:nvSpPr>
        <p:spPr>
          <a:xfrm>
            <a:off x="6264277" y="1476375"/>
            <a:ext cx="5330825"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table</a:t>
            </a:r>
          </a:p>
        </p:txBody>
      </p:sp>
      <p:sp>
        <p:nvSpPr>
          <p:cNvPr id="11" name="Text Placeholder 12">
            <a:extLst>
              <a:ext uri="{FF2B5EF4-FFF2-40B4-BE49-F238E27FC236}">
                <a16:creationId xmlns:a16="http://schemas.microsoft.com/office/drawing/2014/main" id="{F028C813-AC7A-4357-A8D4-1D61F095489D}"/>
              </a:ext>
            </a:extLst>
          </p:cNvPr>
          <p:cNvSpPr>
            <a:spLocks noGrp="1"/>
          </p:cNvSpPr>
          <p:nvPr>
            <p:ph type="body" sz="quarter" idx="10" hasCustomPrompt="1"/>
          </p:nvPr>
        </p:nvSpPr>
        <p:spPr>
          <a:xfrm>
            <a:off x="619126"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0"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59991"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39987"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19982"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899978"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79973"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3" name="Slide Number Placeholder 2">
            <a:extLst>
              <a:ext uri="{FF2B5EF4-FFF2-40B4-BE49-F238E27FC236}">
                <a16:creationId xmlns:a16="http://schemas.microsoft.com/office/drawing/2014/main" id="{DF3716CF-D9F7-4E85-A572-A8A5E9841A07}"/>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20" name="Rectangle 106">
            <a:extLst>
              <a:ext uri="{FF2B5EF4-FFF2-40B4-BE49-F238E27FC236}">
                <a16:creationId xmlns:a16="http://schemas.microsoft.com/office/drawing/2014/main" id="{9C24C4B8-89EA-4863-B602-CE5B7372D584}"/>
              </a:ext>
            </a:extLst>
          </p:cNvPr>
          <p:cNvSpPr>
            <a:spLocks noChangeArrowheads="1"/>
          </p:cNvSpPr>
          <p:nvPr userDrawn="1"/>
        </p:nvSpPr>
        <p:spPr bwMode="gray">
          <a:xfrm>
            <a:off x="12326585" y="0"/>
            <a:ext cx="2329217" cy="240388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rgbClr val="004285"/>
                </a:solidFill>
                <a:effectLst/>
                <a:uLnTx/>
                <a:uFillTx/>
                <a:latin typeface="Open Sans"/>
                <a:ea typeface="+mn-ea"/>
                <a:cs typeface="+mn-cs"/>
              </a:rPr>
              <a:t>Add a table</a:t>
            </a:r>
            <a:endParaRPr kumimoji="0" lang="en-US" altLang="en-US" sz="1000" b="0" i="0" u="none" strike="noStrike" kern="1200" cap="none" spc="-11" normalizeH="0" baseline="0" noProof="0" dirty="0">
              <a:ln>
                <a:noFill/>
              </a:ln>
              <a:solidFill>
                <a:srgbClr val="004285"/>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rgbClr val="004285"/>
                </a:solidFill>
                <a:effectLst/>
                <a:uLnTx/>
                <a:uFillTx/>
                <a:latin typeface="Open Sans"/>
                <a:ea typeface="+mn-ea"/>
                <a:cs typeface="+mn-cs"/>
              </a:rPr>
              <a:t>Click on the icon in the middle of the table area</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rgbClr val="004285"/>
                </a:solidFill>
                <a:effectLst/>
                <a:uLnTx/>
                <a:uFillTx/>
                <a:latin typeface="Open Sans"/>
                <a:ea typeface="+mn-ea"/>
                <a:cs typeface="+mn-cs"/>
              </a:rPr>
              <a:t>Choose how many columns and rows the table you want to insert should have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rgbClr val="004285"/>
                </a:solidFill>
                <a:effectLst/>
                <a:uLnTx/>
                <a:uFillTx/>
                <a:latin typeface="Open Sans"/>
                <a:ea typeface="+mn-ea"/>
                <a:cs typeface="+mn-cs"/>
              </a:rPr>
              <a:t>Click ‘OK’ and the table will be inserted which can be filled</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rgbClr val="004285"/>
                </a:solidFill>
                <a:effectLst/>
                <a:uLnTx/>
                <a:uFillTx/>
                <a:latin typeface="Open Sans"/>
                <a:ea typeface="+mn-ea"/>
                <a:cs typeface="+mn-cs"/>
              </a:rPr>
              <a:t>Then select all the text in the table, adjust the font size to 14pt and color the black text to dark blue</a:t>
            </a:r>
          </a:p>
        </p:txBody>
      </p:sp>
      <p:grpSp>
        <p:nvGrpSpPr>
          <p:cNvPr id="21" name="Group 20">
            <a:extLst>
              <a:ext uri="{FF2B5EF4-FFF2-40B4-BE49-F238E27FC236}">
                <a16:creationId xmlns:a16="http://schemas.microsoft.com/office/drawing/2014/main" id="{0E4F7BE6-4C36-40A7-AA53-E8233219AA44}"/>
              </a:ext>
            </a:extLst>
          </p:cNvPr>
          <p:cNvGrpSpPr/>
          <p:nvPr userDrawn="1"/>
        </p:nvGrpSpPr>
        <p:grpSpPr>
          <a:xfrm>
            <a:off x="-2463799" y="1"/>
            <a:ext cx="2329217" cy="3010976"/>
            <a:chOff x="-2463800" y="0"/>
            <a:chExt cx="2329217" cy="3010976"/>
          </a:xfrm>
        </p:grpSpPr>
        <p:sp>
          <p:nvSpPr>
            <p:cNvPr id="22" name="Rectangle 106">
              <a:extLst>
                <a:ext uri="{FF2B5EF4-FFF2-40B4-BE49-F238E27FC236}">
                  <a16:creationId xmlns:a16="http://schemas.microsoft.com/office/drawing/2014/main" id="{382F3E05-ECEE-4DDE-AEB7-7720D044CC93}"/>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385" algn="l"/>
                </a:tabLst>
              </a:pPr>
              <a:r>
                <a:rPr lang="en-US" altLang="en-US" sz="1100" b="1" spc="-11" baseline="0" noProof="0" dirty="0">
                  <a:solidFill>
                    <a:schemeClr val="tx1"/>
                  </a:solidFill>
                  <a:latin typeface="+mn-lt"/>
                </a:rPr>
                <a:t>Create heading, </a:t>
              </a:r>
              <a:br>
                <a:rPr lang="en-US" altLang="en-US" sz="1100" b="1" spc="-11" baseline="0" noProof="0" dirty="0">
                  <a:solidFill>
                    <a:schemeClr val="tx1"/>
                  </a:solidFill>
                  <a:latin typeface="+mn-lt"/>
                </a:rPr>
              </a:br>
              <a:r>
                <a:rPr lang="en-US" altLang="en-US" sz="1100" b="1" spc="-11" baseline="0" noProof="0" dirty="0">
                  <a:solidFill>
                    <a:schemeClr val="tx1"/>
                  </a:solidFill>
                  <a:latin typeface="+mn-lt"/>
                </a:rPr>
                <a:t>sub-heading or bullets</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lang="en-US" altLang="en-US" sz="1000" spc="-11" baseline="0" noProof="0" dirty="0">
                  <a:solidFill>
                    <a:schemeClr val="tx1"/>
                  </a:solidFill>
                  <a:latin typeface="+mn-lt"/>
                </a:rPr>
                <a:t>Via ‘</a:t>
              </a: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Stand in front of the text you want to change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1" baseline="0" noProof="0" dirty="0">
                <a:solidFill>
                  <a:schemeClr val="tx1"/>
                </a:solidFill>
                <a:latin typeface="+mn-lt"/>
              </a:endParaRPr>
            </a:p>
          </p:txBody>
        </p:sp>
        <p:grpSp>
          <p:nvGrpSpPr>
            <p:cNvPr id="23" name="Group 22">
              <a:extLst>
                <a:ext uri="{FF2B5EF4-FFF2-40B4-BE49-F238E27FC236}">
                  <a16:creationId xmlns:a16="http://schemas.microsoft.com/office/drawing/2014/main" id="{2EF23516-2677-4366-A601-E21D2B8F6437}"/>
                </a:ext>
              </a:extLst>
            </p:cNvPr>
            <p:cNvGrpSpPr/>
            <p:nvPr userDrawn="1"/>
          </p:nvGrpSpPr>
          <p:grpSpPr>
            <a:xfrm>
              <a:off x="-2318863" y="1175951"/>
              <a:ext cx="1847751" cy="535742"/>
              <a:chOff x="-2108199" y="2679700"/>
              <a:chExt cx="2091530" cy="606424"/>
            </a:xfrm>
          </p:grpSpPr>
          <p:grpSp>
            <p:nvGrpSpPr>
              <p:cNvPr id="24" name="Group 23">
                <a:extLst>
                  <a:ext uri="{FF2B5EF4-FFF2-40B4-BE49-F238E27FC236}">
                    <a16:creationId xmlns:a16="http://schemas.microsoft.com/office/drawing/2014/main" id="{F08E645D-42C3-4826-9EC7-D9B1A193918C}"/>
                  </a:ext>
                </a:extLst>
              </p:cNvPr>
              <p:cNvGrpSpPr/>
              <p:nvPr userDrawn="1"/>
            </p:nvGrpSpPr>
            <p:grpSpPr>
              <a:xfrm>
                <a:off x="-2108199" y="2679700"/>
                <a:ext cx="2091530" cy="606424"/>
                <a:chOff x="-2108199" y="2679700"/>
                <a:chExt cx="2091530" cy="606424"/>
              </a:xfrm>
            </p:grpSpPr>
            <p:pic>
              <p:nvPicPr>
                <p:cNvPr id="26" name="Picture 25">
                  <a:extLst>
                    <a:ext uri="{FF2B5EF4-FFF2-40B4-BE49-F238E27FC236}">
                      <a16:creationId xmlns:a16="http://schemas.microsoft.com/office/drawing/2014/main" id="{FD57E7FC-9120-4638-8018-871BCD39AD13}"/>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7" name="Rectangle 21">
                  <a:extLst>
                    <a:ext uri="{FF2B5EF4-FFF2-40B4-BE49-F238E27FC236}">
                      <a16:creationId xmlns:a16="http://schemas.microsoft.com/office/drawing/2014/main" id="{6AC6B26A-57B6-403F-8D3B-55E148C9E21C}"/>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sz="1400" dirty="0" err="1">
                    <a:solidFill>
                      <a:schemeClr val="tx1"/>
                    </a:solidFill>
                  </a:endParaRPr>
                </a:p>
              </p:txBody>
            </p:sp>
          </p:grpSp>
          <p:sp>
            <p:nvSpPr>
              <p:cNvPr id="25" name="Graphic 19" descr="Close with solid fill">
                <a:extLst>
                  <a:ext uri="{FF2B5EF4-FFF2-40B4-BE49-F238E27FC236}">
                    <a16:creationId xmlns:a16="http://schemas.microsoft.com/office/drawing/2014/main" id="{A597C326-3A09-4DBB-8F5C-2C8EE77E339B}"/>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sz="1400">
                  <a:solidFill>
                    <a:schemeClr val="tx1"/>
                  </a:solidFill>
                </a:endParaRPr>
              </a:p>
            </p:txBody>
          </p:sp>
        </p:grpSp>
      </p:grpSp>
      <p:sp>
        <p:nvSpPr>
          <p:cNvPr id="14" name="Rectangle 106">
            <a:extLst>
              <a:ext uri="{FF2B5EF4-FFF2-40B4-BE49-F238E27FC236}">
                <a16:creationId xmlns:a16="http://schemas.microsoft.com/office/drawing/2014/main" id="{0AAD801C-2FBF-46C5-8AAF-4EDEF84988CF}"/>
              </a:ext>
            </a:extLst>
          </p:cNvPr>
          <p:cNvSpPr>
            <a:spLocks noChangeArrowheads="1"/>
          </p:cNvSpPr>
          <p:nvPr userDrawn="1"/>
        </p:nvSpPr>
        <p:spPr bwMode="gray">
          <a:xfrm>
            <a:off x="12326585" y="2650262"/>
            <a:ext cx="2329217" cy="166522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Add vertical lines to a table</a:t>
            </a:r>
            <a:endParaRPr kumimoji="0" lang="nl-NL"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Insert a table. The table is inserted without vertical lines</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To add the vertical lines; Click in the 'Table Style Options' menu, choose the 'Banded Columns' function and the vertical lines will appear</a:t>
            </a:r>
            <a:endParaRPr kumimoji="0" lang="nl-NL" altLang="en-US" sz="1000" b="0" i="0" u="none" strike="noStrike" kern="1200" cap="none" spc="-11" normalizeH="0" baseline="0" noProof="0" dirty="0">
              <a:ln>
                <a:noFill/>
              </a:ln>
              <a:solidFill>
                <a:schemeClr val="tx1"/>
              </a:solidFill>
              <a:effectLst/>
              <a:uLnTx/>
              <a:uFillTx/>
              <a:latin typeface="Open Sans"/>
              <a:ea typeface="+mn-ea"/>
              <a:cs typeface="+mn-cs"/>
            </a:endParaRPr>
          </a:p>
        </p:txBody>
      </p:sp>
    </p:spTree>
    <p:extLst>
      <p:ext uri="{BB962C8B-B14F-4D97-AF65-F5344CB8AC3E}">
        <p14:creationId xmlns:p14="http://schemas.microsoft.com/office/powerpoint/2010/main" val="307389869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abel paginagro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6" y="457495"/>
            <a:ext cx="10975975" cy="659243"/>
          </a:xfrm>
        </p:spPr>
        <p:txBody>
          <a:bodyPr>
            <a:noAutofit/>
          </a:bodyPr>
          <a:lstStyle>
            <a:lvl1pPr>
              <a:defRPr/>
            </a:lvl1pPr>
          </a:lstStyle>
          <a:p>
            <a:r>
              <a:rPr lang="en-US" noProof="0" dirty="0"/>
              <a:t>Click to add title</a:t>
            </a:r>
          </a:p>
        </p:txBody>
      </p:sp>
      <p:sp>
        <p:nvSpPr>
          <p:cNvPr id="4" name="Table Placeholder 3">
            <a:extLst>
              <a:ext uri="{FF2B5EF4-FFF2-40B4-BE49-F238E27FC236}">
                <a16:creationId xmlns:a16="http://schemas.microsoft.com/office/drawing/2014/main" id="{94B40A4D-040D-412B-B077-4F963A67665D}"/>
              </a:ext>
            </a:extLst>
          </p:cNvPr>
          <p:cNvSpPr>
            <a:spLocks noGrp="1"/>
          </p:cNvSpPr>
          <p:nvPr>
            <p:ph type="tbl" sz="quarter" idx="12" hasCustomPrompt="1"/>
          </p:nvPr>
        </p:nvSpPr>
        <p:spPr>
          <a:xfrm>
            <a:off x="619126" y="1476375"/>
            <a:ext cx="10975975"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table</a:t>
            </a:r>
          </a:p>
        </p:txBody>
      </p:sp>
      <p:sp>
        <p:nvSpPr>
          <p:cNvPr id="3" name="Slide Number Placeholder 2">
            <a:extLst>
              <a:ext uri="{FF2B5EF4-FFF2-40B4-BE49-F238E27FC236}">
                <a16:creationId xmlns:a16="http://schemas.microsoft.com/office/drawing/2014/main" id="{E1B7A5D4-DEE1-41E7-A578-DE688BC982F1}"/>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6" name="Rectangle 106">
            <a:extLst>
              <a:ext uri="{FF2B5EF4-FFF2-40B4-BE49-F238E27FC236}">
                <a16:creationId xmlns:a16="http://schemas.microsoft.com/office/drawing/2014/main" id="{6A62AD01-4E37-4D91-851E-18F47C781621}"/>
              </a:ext>
            </a:extLst>
          </p:cNvPr>
          <p:cNvSpPr>
            <a:spLocks noChangeArrowheads="1"/>
          </p:cNvSpPr>
          <p:nvPr userDrawn="1"/>
        </p:nvSpPr>
        <p:spPr bwMode="gray">
          <a:xfrm>
            <a:off x="12326585" y="0"/>
            <a:ext cx="2329217" cy="240388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rgbClr val="004285"/>
                </a:solidFill>
                <a:effectLst/>
                <a:uLnTx/>
                <a:uFillTx/>
                <a:latin typeface="Open Sans"/>
                <a:ea typeface="+mn-ea"/>
                <a:cs typeface="+mn-cs"/>
              </a:rPr>
              <a:t>Add a table</a:t>
            </a:r>
            <a:endParaRPr kumimoji="0" lang="en-US" altLang="en-US" sz="1000" b="0" i="0" u="none" strike="noStrike" kern="1200" cap="none" spc="-11" normalizeH="0" baseline="0" noProof="0" dirty="0">
              <a:ln>
                <a:noFill/>
              </a:ln>
              <a:solidFill>
                <a:srgbClr val="004285"/>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rgbClr val="004285"/>
                </a:solidFill>
                <a:effectLst/>
                <a:uLnTx/>
                <a:uFillTx/>
                <a:latin typeface="Open Sans"/>
                <a:ea typeface="+mn-ea"/>
                <a:cs typeface="+mn-cs"/>
              </a:rPr>
              <a:t>Click on the icon in the middle of the table area</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rgbClr val="004285"/>
                </a:solidFill>
                <a:effectLst/>
                <a:uLnTx/>
                <a:uFillTx/>
                <a:latin typeface="Open Sans"/>
                <a:ea typeface="+mn-ea"/>
                <a:cs typeface="+mn-cs"/>
              </a:rPr>
              <a:t>Choose how many columns and rows the table you want to insert should have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rgbClr val="004285"/>
                </a:solidFill>
                <a:effectLst/>
                <a:uLnTx/>
                <a:uFillTx/>
                <a:latin typeface="Open Sans"/>
                <a:ea typeface="+mn-ea"/>
                <a:cs typeface="+mn-cs"/>
              </a:rPr>
              <a:t>Click ‘OK’ and the table will be inserted which can be filled</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rgbClr val="004285"/>
                </a:solidFill>
                <a:effectLst/>
                <a:uLnTx/>
                <a:uFillTx/>
                <a:latin typeface="Open Sans"/>
                <a:ea typeface="+mn-ea"/>
                <a:cs typeface="+mn-cs"/>
              </a:rPr>
              <a:t>Then select all the text in the table, adjust the font size to 14pt and color the black text to dark blue</a:t>
            </a:r>
          </a:p>
        </p:txBody>
      </p:sp>
      <p:sp>
        <p:nvSpPr>
          <p:cNvPr id="7" name="Rectangle 106">
            <a:extLst>
              <a:ext uri="{FF2B5EF4-FFF2-40B4-BE49-F238E27FC236}">
                <a16:creationId xmlns:a16="http://schemas.microsoft.com/office/drawing/2014/main" id="{C52EF288-4272-49FD-8883-204E4FEBED20}"/>
              </a:ext>
            </a:extLst>
          </p:cNvPr>
          <p:cNvSpPr>
            <a:spLocks noChangeArrowheads="1"/>
          </p:cNvSpPr>
          <p:nvPr userDrawn="1"/>
        </p:nvSpPr>
        <p:spPr bwMode="gray">
          <a:xfrm>
            <a:off x="12326585" y="2650262"/>
            <a:ext cx="2329217" cy="166522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Add vertical lines to a table</a:t>
            </a:r>
            <a:endParaRPr kumimoji="0" lang="nl-NL"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Insert a table. The table is inserted without vertical lines</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To add the vertical lines; Click in the 'Table Style Options' menu, choose the 'Banded Columns' function and the vertical lines will appear</a:t>
            </a:r>
            <a:endParaRPr kumimoji="0" lang="nl-NL" altLang="en-US" sz="1000" b="0" i="0" u="none" strike="noStrike" kern="1200" cap="none" spc="-11" normalizeH="0" baseline="0" noProof="0" dirty="0">
              <a:ln>
                <a:noFill/>
              </a:ln>
              <a:solidFill>
                <a:schemeClr val="tx1"/>
              </a:solidFill>
              <a:effectLst/>
              <a:uLnTx/>
              <a:uFillTx/>
              <a:latin typeface="Open Sans"/>
              <a:ea typeface="+mn-ea"/>
              <a:cs typeface="+mn-cs"/>
            </a:endParaRPr>
          </a:p>
        </p:txBody>
      </p:sp>
    </p:spTree>
    <p:extLst>
      <p:ext uri="{BB962C8B-B14F-4D97-AF65-F5344CB8AC3E}">
        <p14:creationId xmlns:p14="http://schemas.microsoft.com/office/powerpoint/2010/main" val="41132590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Inhoud met grafiek rech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6" y="457495"/>
            <a:ext cx="10975975" cy="659243"/>
          </a:xfrm>
        </p:spPr>
        <p:txBody>
          <a:bodyPr>
            <a:noAutofit/>
          </a:bodyPr>
          <a:lstStyle>
            <a:lvl1pPr>
              <a:defRPr/>
            </a:lvl1pPr>
          </a:lstStyle>
          <a:p>
            <a:r>
              <a:rPr lang="en-US" noProof="0" dirty="0"/>
              <a:t>Click to add title</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264276" y="1476375"/>
            <a:ext cx="5330824"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8" name="Text Placeholder 12">
            <a:extLst>
              <a:ext uri="{FF2B5EF4-FFF2-40B4-BE49-F238E27FC236}">
                <a16:creationId xmlns:a16="http://schemas.microsoft.com/office/drawing/2014/main" id="{CC64508F-FB4D-4117-A07D-F5E6D9501D14}"/>
              </a:ext>
            </a:extLst>
          </p:cNvPr>
          <p:cNvSpPr>
            <a:spLocks noGrp="1"/>
          </p:cNvSpPr>
          <p:nvPr>
            <p:ph type="body" sz="quarter" idx="10" hasCustomPrompt="1"/>
          </p:nvPr>
        </p:nvSpPr>
        <p:spPr>
          <a:xfrm>
            <a:off x="619126"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0"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59991"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39987"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19982"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899978"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79973"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11" name="Text Placeholder 3">
            <a:extLst>
              <a:ext uri="{FF2B5EF4-FFF2-40B4-BE49-F238E27FC236}">
                <a16:creationId xmlns:a16="http://schemas.microsoft.com/office/drawing/2014/main" id="{A573C153-27EA-4A91-9162-722BE6E06CAD}"/>
              </a:ext>
            </a:extLst>
          </p:cNvPr>
          <p:cNvSpPr>
            <a:spLocks noGrp="1"/>
          </p:cNvSpPr>
          <p:nvPr>
            <p:ph type="body" sz="quarter" idx="18" hasCustomPrompt="1"/>
          </p:nvPr>
        </p:nvSpPr>
        <p:spPr>
          <a:xfrm>
            <a:off x="6400153" y="5600930"/>
            <a:ext cx="2803339"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3" name="Slide Number Placeholder 2">
            <a:extLst>
              <a:ext uri="{FF2B5EF4-FFF2-40B4-BE49-F238E27FC236}">
                <a16:creationId xmlns:a16="http://schemas.microsoft.com/office/drawing/2014/main" id="{0DDE9399-B94D-49BE-87E3-76B5B785CBDA}"/>
              </a:ext>
            </a:extLst>
          </p:cNvPr>
          <p:cNvSpPr>
            <a:spLocks noGrp="1"/>
          </p:cNvSpPr>
          <p:nvPr>
            <p:ph type="sldNum" sz="quarter" idx="19"/>
          </p:nvPr>
        </p:nvSpPr>
        <p:spPr/>
        <p:txBody>
          <a:bodyPr/>
          <a:lstStyle/>
          <a:p>
            <a:fld id="{5A195573-6125-40C3-AA0C-3AC6CFB9F86B}" type="slidenum">
              <a:rPr lang="en-US" smtClean="0"/>
              <a:pPr/>
              <a:t>‹nr.›</a:t>
            </a:fld>
            <a:endParaRPr lang="en-US" dirty="0"/>
          </a:p>
        </p:txBody>
      </p:sp>
      <p:grpSp>
        <p:nvGrpSpPr>
          <p:cNvPr id="16" name="Group 15">
            <a:extLst>
              <a:ext uri="{FF2B5EF4-FFF2-40B4-BE49-F238E27FC236}">
                <a16:creationId xmlns:a16="http://schemas.microsoft.com/office/drawing/2014/main" id="{3985A518-E0A7-4A91-9DBC-41D2EBDE915F}"/>
              </a:ext>
            </a:extLst>
          </p:cNvPr>
          <p:cNvGrpSpPr/>
          <p:nvPr userDrawn="1"/>
        </p:nvGrpSpPr>
        <p:grpSpPr>
          <a:xfrm>
            <a:off x="-2463799" y="1"/>
            <a:ext cx="2329217" cy="3010976"/>
            <a:chOff x="-2463800" y="0"/>
            <a:chExt cx="2329217" cy="3010976"/>
          </a:xfrm>
        </p:grpSpPr>
        <p:sp>
          <p:nvSpPr>
            <p:cNvPr id="17" name="Rectangle 106">
              <a:extLst>
                <a:ext uri="{FF2B5EF4-FFF2-40B4-BE49-F238E27FC236}">
                  <a16:creationId xmlns:a16="http://schemas.microsoft.com/office/drawing/2014/main" id="{1632026E-593D-4DB5-9EF1-0E0986DBE928}"/>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385" algn="l"/>
                </a:tabLst>
              </a:pPr>
              <a:r>
                <a:rPr lang="en-US" altLang="en-US" sz="1100" b="1" spc="-11" baseline="0" noProof="0" dirty="0">
                  <a:solidFill>
                    <a:schemeClr val="tx1"/>
                  </a:solidFill>
                  <a:latin typeface="+mn-lt"/>
                </a:rPr>
                <a:t>Create heading, </a:t>
              </a:r>
              <a:br>
                <a:rPr lang="en-US" altLang="en-US" sz="1100" b="1" spc="-11" baseline="0" noProof="0" dirty="0">
                  <a:solidFill>
                    <a:schemeClr val="tx1"/>
                  </a:solidFill>
                  <a:latin typeface="+mn-lt"/>
                </a:rPr>
              </a:br>
              <a:r>
                <a:rPr lang="en-US" altLang="en-US" sz="1100" b="1" spc="-11" baseline="0" noProof="0" dirty="0">
                  <a:solidFill>
                    <a:schemeClr val="tx1"/>
                  </a:solidFill>
                  <a:latin typeface="+mn-lt"/>
                </a:rPr>
                <a:t>sub-heading or bullets</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lang="en-US" altLang="en-US" sz="1000" spc="-11" baseline="0" noProof="0" dirty="0">
                  <a:solidFill>
                    <a:schemeClr val="tx1"/>
                  </a:solidFill>
                  <a:latin typeface="+mn-lt"/>
                </a:rPr>
                <a:t>Via ‘</a:t>
              </a: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Stand in front of the text you want to change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1" baseline="0" noProof="0" dirty="0">
                <a:solidFill>
                  <a:schemeClr val="tx1"/>
                </a:solidFill>
                <a:latin typeface="+mn-lt"/>
              </a:endParaRPr>
            </a:p>
          </p:txBody>
        </p:sp>
        <p:grpSp>
          <p:nvGrpSpPr>
            <p:cNvPr id="20" name="Group 19">
              <a:extLst>
                <a:ext uri="{FF2B5EF4-FFF2-40B4-BE49-F238E27FC236}">
                  <a16:creationId xmlns:a16="http://schemas.microsoft.com/office/drawing/2014/main" id="{012E2A27-76C5-4742-A76E-56EF39891FD3}"/>
                </a:ext>
              </a:extLst>
            </p:cNvPr>
            <p:cNvGrpSpPr/>
            <p:nvPr userDrawn="1"/>
          </p:nvGrpSpPr>
          <p:grpSpPr>
            <a:xfrm>
              <a:off x="-2318863" y="1175951"/>
              <a:ext cx="1847751" cy="535742"/>
              <a:chOff x="-2108199" y="2679700"/>
              <a:chExt cx="2091530" cy="606424"/>
            </a:xfrm>
          </p:grpSpPr>
          <p:grpSp>
            <p:nvGrpSpPr>
              <p:cNvPr id="21" name="Group 20">
                <a:extLst>
                  <a:ext uri="{FF2B5EF4-FFF2-40B4-BE49-F238E27FC236}">
                    <a16:creationId xmlns:a16="http://schemas.microsoft.com/office/drawing/2014/main" id="{3FD39359-F454-473B-8E3D-E77BAFC4E6CA}"/>
                  </a:ext>
                </a:extLst>
              </p:cNvPr>
              <p:cNvGrpSpPr/>
              <p:nvPr userDrawn="1"/>
            </p:nvGrpSpPr>
            <p:grpSpPr>
              <a:xfrm>
                <a:off x="-2108199" y="2679700"/>
                <a:ext cx="2091530" cy="606424"/>
                <a:chOff x="-2108199" y="2679700"/>
                <a:chExt cx="2091530" cy="606424"/>
              </a:xfrm>
            </p:grpSpPr>
            <p:pic>
              <p:nvPicPr>
                <p:cNvPr id="23" name="Picture 22">
                  <a:extLst>
                    <a:ext uri="{FF2B5EF4-FFF2-40B4-BE49-F238E27FC236}">
                      <a16:creationId xmlns:a16="http://schemas.microsoft.com/office/drawing/2014/main" id="{0B77FCBA-B02B-4B51-B5AC-EA60A1CDAC02}"/>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7" name="Rectangle 21">
                  <a:extLst>
                    <a:ext uri="{FF2B5EF4-FFF2-40B4-BE49-F238E27FC236}">
                      <a16:creationId xmlns:a16="http://schemas.microsoft.com/office/drawing/2014/main" id="{DA4F290E-B67A-4EAD-B354-E770B23FC280}"/>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sz="1400" dirty="0" err="1">
                    <a:solidFill>
                      <a:schemeClr val="tx1"/>
                    </a:solidFill>
                  </a:endParaRPr>
                </a:p>
              </p:txBody>
            </p:sp>
          </p:grpSp>
          <p:sp>
            <p:nvSpPr>
              <p:cNvPr id="22" name="Graphic 19" descr="Close with solid fill">
                <a:extLst>
                  <a:ext uri="{FF2B5EF4-FFF2-40B4-BE49-F238E27FC236}">
                    <a16:creationId xmlns:a16="http://schemas.microsoft.com/office/drawing/2014/main" id="{4D85A030-8918-472A-BE73-4F8DF0314941}"/>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sz="1400">
                  <a:solidFill>
                    <a:schemeClr val="tx1"/>
                  </a:solidFill>
                </a:endParaRPr>
              </a:p>
            </p:txBody>
          </p:sp>
        </p:grpSp>
      </p:grpSp>
    </p:spTree>
    <p:extLst>
      <p:ext uri="{BB962C8B-B14F-4D97-AF65-F5344CB8AC3E}">
        <p14:creationId xmlns:p14="http://schemas.microsoft.com/office/powerpoint/2010/main" val="394271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Hoofdstuk dia zonder achtergrondafbeelding">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C6A9B036-C851-464B-A4B4-FD651AEC886D}"/>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9" name="Graphic 8">
            <a:extLst>
              <a:ext uri="{FF2B5EF4-FFF2-40B4-BE49-F238E27FC236}">
                <a16:creationId xmlns:a16="http://schemas.microsoft.com/office/drawing/2014/main" id="{B131DF28-C529-4C87-8162-61740F882FB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1254125" y="2743007"/>
            <a:ext cx="7200000" cy="1123949"/>
          </a:xfrm>
        </p:spPr>
        <p:txBody>
          <a:bodyPr anchor="b" anchorCtr="0">
            <a:noAutofit/>
          </a:bodyPr>
          <a:lstStyle>
            <a:lvl1pPr>
              <a:lnSpc>
                <a:spcPct val="100000"/>
              </a:lnSpc>
              <a:defRPr sz="4000" spc="0" baseline="0">
                <a:solidFill>
                  <a:schemeClr val="tx2"/>
                </a:solidFill>
              </a:defRPr>
            </a:lvl1pPr>
          </a:lstStyle>
          <a:p>
            <a:r>
              <a:rPr lang="en-US" noProof="0" dirty="0"/>
              <a:t>Click to add title</a:t>
            </a:r>
          </a:p>
        </p:txBody>
      </p:sp>
      <p:sp>
        <p:nvSpPr>
          <p:cNvPr id="5" name="Rectangle 106">
            <a:extLst>
              <a:ext uri="{FF2B5EF4-FFF2-40B4-BE49-F238E27FC236}">
                <a16:creationId xmlns:a16="http://schemas.microsoft.com/office/drawing/2014/main" id="{1FBA4FA0-818B-428B-91E4-7AAC8597B54C}"/>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pic>
        <p:nvPicPr>
          <p:cNvPr id="7" name="Graphic 6">
            <a:extLst>
              <a:ext uri="{FF2B5EF4-FFF2-40B4-BE49-F238E27FC236}">
                <a16:creationId xmlns:a16="http://schemas.microsoft.com/office/drawing/2014/main" id="{0FD8FFBA-5B97-4FC1-A177-F0E7FE4B0B1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76264" y="6053515"/>
            <a:ext cx="1591200" cy="461517"/>
          </a:xfrm>
          <a:prstGeom prst="rect">
            <a:avLst/>
          </a:prstGeom>
        </p:spPr>
      </p:pic>
      <p:sp>
        <p:nvSpPr>
          <p:cNvPr id="3" name="Slide Number Placeholder 2">
            <a:extLst>
              <a:ext uri="{FF2B5EF4-FFF2-40B4-BE49-F238E27FC236}">
                <a16:creationId xmlns:a16="http://schemas.microsoft.com/office/drawing/2014/main" id="{1E5A7128-E378-46DC-A7CA-6B5E436C53B1}"/>
              </a:ext>
            </a:extLst>
          </p:cNvPr>
          <p:cNvSpPr>
            <a:spLocks noGrp="1"/>
          </p:cNvSpPr>
          <p:nvPr>
            <p:ph type="sldNum" sz="quarter" idx="10"/>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409076510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Inhoud met grafiek lin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6" y="457495"/>
            <a:ext cx="10975975" cy="659243"/>
          </a:xfrm>
        </p:spPr>
        <p:txBody>
          <a:bodyPr>
            <a:noAutofit/>
          </a:bodyPr>
          <a:lstStyle>
            <a:lvl1pPr>
              <a:defRPr/>
            </a:lvl1pPr>
          </a:lstStyle>
          <a:p>
            <a:r>
              <a:rPr lang="en-US" noProof="0" dirty="0"/>
              <a:t>Click to add title</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5" y="1476375"/>
            <a:ext cx="5330824"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8" name="Text Placeholder 12">
            <a:extLst>
              <a:ext uri="{FF2B5EF4-FFF2-40B4-BE49-F238E27FC236}">
                <a16:creationId xmlns:a16="http://schemas.microsoft.com/office/drawing/2014/main" id="{4D3B61F8-A508-4E1F-AB2C-57AEA9320D93}"/>
              </a:ext>
            </a:extLst>
          </p:cNvPr>
          <p:cNvSpPr>
            <a:spLocks noGrp="1"/>
          </p:cNvSpPr>
          <p:nvPr>
            <p:ph type="body" sz="quarter" idx="10" hasCustomPrompt="1"/>
          </p:nvPr>
        </p:nvSpPr>
        <p:spPr>
          <a:xfrm>
            <a:off x="6264277"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0"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59991"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39987"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19982"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899978"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79973"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11" name="Text Placeholder 3">
            <a:extLst>
              <a:ext uri="{FF2B5EF4-FFF2-40B4-BE49-F238E27FC236}">
                <a16:creationId xmlns:a16="http://schemas.microsoft.com/office/drawing/2014/main" id="{3970DEE3-03AB-4155-86AF-0AFDC23EC764}"/>
              </a:ext>
            </a:extLst>
          </p:cNvPr>
          <p:cNvSpPr>
            <a:spLocks noGrp="1"/>
          </p:cNvSpPr>
          <p:nvPr>
            <p:ph type="body" sz="quarter" idx="17" hasCustomPrompt="1"/>
          </p:nvPr>
        </p:nvSpPr>
        <p:spPr>
          <a:xfrm>
            <a:off x="755649" y="5600930"/>
            <a:ext cx="2803339"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3" name="Slide Number Placeholder 2">
            <a:extLst>
              <a:ext uri="{FF2B5EF4-FFF2-40B4-BE49-F238E27FC236}">
                <a16:creationId xmlns:a16="http://schemas.microsoft.com/office/drawing/2014/main" id="{0BFCFFBD-719A-4FAA-A247-AC7B7013957D}"/>
              </a:ext>
            </a:extLst>
          </p:cNvPr>
          <p:cNvSpPr>
            <a:spLocks noGrp="1"/>
          </p:cNvSpPr>
          <p:nvPr>
            <p:ph type="sldNum" sz="quarter" idx="18"/>
          </p:nvPr>
        </p:nvSpPr>
        <p:spPr/>
        <p:txBody>
          <a:bodyPr/>
          <a:lstStyle/>
          <a:p>
            <a:fld id="{5A195573-6125-40C3-AA0C-3AC6CFB9F86B}" type="slidenum">
              <a:rPr lang="en-US" smtClean="0"/>
              <a:pPr/>
              <a:t>‹nr.›</a:t>
            </a:fld>
            <a:endParaRPr lang="en-US" dirty="0"/>
          </a:p>
        </p:txBody>
      </p:sp>
      <p:grpSp>
        <p:nvGrpSpPr>
          <p:cNvPr id="21" name="Group 20">
            <a:extLst>
              <a:ext uri="{FF2B5EF4-FFF2-40B4-BE49-F238E27FC236}">
                <a16:creationId xmlns:a16="http://schemas.microsoft.com/office/drawing/2014/main" id="{A89C9194-3F30-4AF6-9560-B808E49B219A}"/>
              </a:ext>
            </a:extLst>
          </p:cNvPr>
          <p:cNvGrpSpPr/>
          <p:nvPr userDrawn="1"/>
        </p:nvGrpSpPr>
        <p:grpSpPr>
          <a:xfrm>
            <a:off x="-2463799" y="1"/>
            <a:ext cx="2329217" cy="3010976"/>
            <a:chOff x="-2463800" y="0"/>
            <a:chExt cx="2329217" cy="3010976"/>
          </a:xfrm>
        </p:grpSpPr>
        <p:sp>
          <p:nvSpPr>
            <p:cNvPr id="22" name="Rectangle 106">
              <a:extLst>
                <a:ext uri="{FF2B5EF4-FFF2-40B4-BE49-F238E27FC236}">
                  <a16:creationId xmlns:a16="http://schemas.microsoft.com/office/drawing/2014/main" id="{B4ED0B16-3ECE-4DE8-AF1C-D6336E9B5D7D}"/>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385" algn="l"/>
                </a:tabLst>
              </a:pPr>
              <a:r>
                <a:rPr lang="en-US" altLang="en-US" sz="1100" b="1" spc="-11" baseline="0" noProof="0" dirty="0">
                  <a:solidFill>
                    <a:schemeClr val="tx1"/>
                  </a:solidFill>
                  <a:latin typeface="+mn-lt"/>
                </a:rPr>
                <a:t>Create heading, </a:t>
              </a:r>
              <a:br>
                <a:rPr lang="en-US" altLang="en-US" sz="1100" b="1" spc="-11" baseline="0" noProof="0" dirty="0">
                  <a:solidFill>
                    <a:schemeClr val="tx1"/>
                  </a:solidFill>
                  <a:latin typeface="+mn-lt"/>
                </a:rPr>
              </a:br>
              <a:r>
                <a:rPr lang="en-US" altLang="en-US" sz="1100" b="1" spc="-11" baseline="0" noProof="0" dirty="0">
                  <a:solidFill>
                    <a:schemeClr val="tx1"/>
                  </a:solidFill>
                  <a:latin typeface="+mn-lt"/>
                </a:rPr>
                <a:t>sub-heading or bullets</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lang="en-US" altLang="en-US" sz="1000" spc="-11" baseline="0" noProof="0" dirty="0">
                  <a:solidFill>
                    <a:schemeClr val="tx1"/>
                  </a:solidFill>
                  <a:latin typeface="+mn-lt"/>
                </a:rPr>
                <a:t>Via ‘</a:t>
              </a: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Stand in front of the text you want to change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1" baseline="0" noProof="0" dirty="0">
                <a:solidFill>
                  <a:schemeClr val="tx1"/>
                </a:solidFill>
                <a:latin typeface="+mn-lt"/>
              </a:endParaRPr>
            </a:p>
          </p:txBody>
        </p:sp>
        <p:grpSp>
          <p:nvGrpSpPr>
            <p:cNvPr id="23" name="Group 22">
              <a:extLst>
                <a:ext uri="{FF2B5EF4-FFF2-40B4-BE49-F238E27FC236}">
                  <a16:creationId xmlns:a16="http://schemas.microsoft.com/office/drawing/2014/main" id="{469ADC3E-A72C-4F23-8A7F-27B34C823AFE}"/>
                </a:ext>
              </a:extLst>
            </p:cNvPr>
            <p:cNvGrpSpPr/>
            <p:nvPr userDrawn="1"/>
          </p:nvGrpSpPr>
          <p:grpSpPr>
            <a:xfrm>
              <a:off x="-2318863" y="1175951"/>
              <a:ext cx="1847751" cy="535742"/>
              <a:chOff x="-2108199" y="2679700"/>
              <a:chExt cx="2091530" cy="606424"/>
            </a:xfrm>
          </p:grpSpPr>
          <p:grpSp>
            <p:nvGrpSpPr>
              <p:cNvPr id="24" name="Group 23">
                <a:extLst>
                  <a:ext uri="{FF2B5EF4-FFF2-40B4-BE49-F238E27FC236}">
                    <a16:creationId xmlns:a16="http://schemas.microsoft.com/office/drawing/2014/main" id="{A485281C-144A-4177-BB1E-732ACB7BD574}"/>
                  </a:ext>
                </a:extLst>
              </p:cNvPr>
              <p:cNvGrpSpPr/>
              <p:nvPr userDrawn="1"/>
            </p:nvGrpSpPr>
            <p:grpSpPr>
              <a:xfrm>
                <a:off x="-2108199" y="2679700"/>
                <a:ext cx="2091530" cy="606424"/>
                <a:chOff x="-2108199" y="2679700"/>
                <a:chExt cx="2091530" cy="606424"/>
              </a:xfrm>
            </p:grpSpPr>
            <p:pic>
              <p:nvPicPr>
                <p:cNvPr id="26" name="Picture 25">
                  <a:extLst>
                    <a:ext uri="{FF2B5EF4-FFF2-40B4-BE49-F238E27FC236}">
                      <a16:creationId xmlns:a16="http://schemas.microsoft.com/office/drawing/2014/main" id="{7BA24487-1793-4009-8144-C0B87312BAE7}"/>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7" name="Rectangle 21">
                  <a:extLst>
                    <a:ext uri="{FF2B5EF4-FFF2-40B4-BE49-F238E27FC236}">
                      <a16:creationId xmlns:a16="http://schemas.microsoft.com/office/drawing/2014/main" id="{C429563E-9F7F-4E40-9CC1-B29BE06F7BC9}"/>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sz="1400" dirty="0" err="1">
                    <a:solidFill>
                      <a:schemeClr val="tx1"/>
                    </a:solidFill>
                  </a:endParaRPr>
                </a:p>
              </p:txBody>
            </p:sp>
          </p:grpSp>
          <p:sp>
            <p:nvSpPr>
              <p:cNvPr id="25" name="Graphic 19" descr="Close with solid fill">
                <a:extLst>
                  <a:ext uri="{FF2B5EF4-FFF2-40B4-BE49-F238E27FC236}">
                    <a16:creationId xmlns:a16="http://schemas.microsoft.com/office/drawing/2014/main" id="{42D4C060-8968-4D27-B189-CC3D65485EA5}"/>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sz="1400">
                  <a:solidFill>
                    <a:schemeClr val="tx1"/>
                  </a:solidFill>
                </a:endParaRPr>
              </a:p>
            </p:txBody>
          </p:sp>
        </p:grpSp>
      </p:grpSp>
    </p:spTree>
    <p:extLst>
      <p:ext uri="{BB962C8B-B14F-4D97-AF65-F5344CB8AC3E}">
        <p14:creationId xmlns:p14="http://schemas.microsoft.com/office/powerpoint/2010/main" val="193420559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2-koloms grafiek">
    <p:spTree>
      <p:nvGrpSpPr>
        <p:cNvPr id="1" name=""/>
        <p:cNvGrpSpPr/>
        <p:nvPr/>
      </p:nvGrpSpPr>
      <p:grpSpPr>
        <a:xfrm>
          <a:off x="0" y="0"/>
          <a:ext cx="0" cy="0"/>
          <a:chOff x="0" y="0"/>
          <a:chExt cx="0" cy="0"/>
        </a:xfrm>
      </p:grpSpPr>
      <p:sp>
        <p:nvSpPr>
          <p:cNvPr id="13" name="Chart Placeholder 5">
            <a:extLst>
              <a:ext uri="{FF2B5EF4-FFF2-40B4-BE49-F238E27FC236}">
                <a16:creationId xmlns:a16="http://schemas.microsoft.com/office/drawing/2014/main" id="{399BE0BD-5C57-4F3C-BAE5-6DDEE19D7616}"/>
              </a:ext>
            </a:extLst>
          </p:cNvPr>
          <p:cNvSpPr>
            <a:spLocks noGrp="1"/>
          </p:cNvSpPr>
          <p:nvPr>
            <p:ph type="chart" sz="quarter" idx="16" hasCustomPrompt="1"/>
          </p:nvPr>
        </p:nvSpPr>
        <p:spPr>
          <a:xfrm>
            <a:off x="6264276" y="1476375"/>
            <a:ext cx="5330824"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12" name="Chart Placeholder 5">
            <a:extLst>
              <a:ext uri="{FF2B5EF4-FFF2-40B4-BE49-F238E27FC236}">
                <a16:creationId xmlns:a16="http://schemas.microsoft.com/office/drawing/2014/main" id="{9B32F7E6-012D-47BA-9B6E-EBE47DCE3AFF}"/>
              </a:ext>
            </a:extLst>
          </p:cNvPr>
          <p:cNvSpPr>
            <a:spLocks noGrp="1"/>
          </p:cNvSpPr>
          <p:nvPr>
            <p:ph type="chart" sz="quarter" idx="12" hasCustomPrompt="1"/>
          </p:nvPr>
        </p:nvSpPr>
        <p:spPr>
          <a:xfrm>
            <a:off x="619125" y="1476375"/>
            <a:ext cx="5330824"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6" y="457495"/>
            <a:ext cx="10975975" cy="659243"/>
          </a:xfrm>
        </p:spPr>
        <p:txBody>
          <a:bodyPr>
            <a:noAutofit/>
          </a:bodyPr>
          <a:lstStyle>
            <a:lvl1pPr>
              <a:defRPr/>
            </a:lvl1pPr>
          </a:lstStyle>
          <a:p>
            <a:r>
              <a:rPr lang="en-US" noProof="0" dirty="0"/>
              <a:t>Click to add title</a:t>
            </a:r>
          </a:p>
        </p:txBody>
      </p:sp>
      <p:sp>
        <p:nvSpPr>
          <p:cNvPr id="15" name="Text Placeholder 3">
            <a:extLst>
              <a:ext uri="{FF2B5EF4-FFF2-40B4-BE49-F238E27FC236}">
                <a16:creationId xmlns:a16="http://schemas.microsoft.com/office/drawing/2014/main" id="{1EBEB4EC-9E6D-4DE7-87A4-EF91AF2246DA}"/>
              </a:ext>
            </a:extLst>
          </p:cNvPr>
          <p:cNvSpPr>
            <a:spLocks noGrp="1"/>
          </p:cNvSpPr>
          <p:nvPr>
            <p:ph type="body" sz="quarter" idx="17" hasCustomPrompt="1"/>
          </p:nvPr>
        </p:nvSpPr>
        <p:spPr>
          <a:xfrm>
            <a:off x="755649" y="5600930"/>
            <a:ext cx="2803339"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16" name="Text Placeholder 3">
            <a:extLst>
              <a:ext uri="{FF2B5EF4-FFF2-40B4-BE49-F238E27FC236}">
                <a16:creationId xmlns:a16="http://schemas.microsoft.com/office/drawing/2014/main" id="{00E68F04-5757-45F4-8CBD-9E15A314E241}"/>
              </a:ext>
            </a:extLst>
          </p:cNvPr>
          <p:cNvSpPr>
            <a:spLocks noGrp="1"/>
          </p:cNvSpPr>
          <p:nvPr>
            <p:ph type="body" sz="quarter" idx="18" hasCustomPrompt="1"/>
          </p:nvPr>
        </p:nvSpPr>
        <p:spPr>
          <a:xfrm>
            <a:off x="6400153" y="5600930"/>
            <a:ext cx="2803339"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3" name="Slide Number Placeholder 2">
            <a:extLst>
              <a:ext uri="{FF2B5EF4-FFF2-40B4-BE49-F238E27FC236}">
                <a16:creationId xmlns:a16="http://schemas.microsoft.com/office/drawing/2014/main" id="{D20A1D17-3D5D-46FC-B0D0-C84CC5207354}"/>
              </a:ext>
            </a:extLst>
          </p:cNvPr>
          <p:cNvSpPr>
            <a:spLocks noGrp="1"/>
          </p:cNvSpPr>
          <p:nvPr>
            <p:ph type="sldNum" sz="quarter" idx="19"/>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419403906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Grafiek met omschrijv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6" y="457495"/>
            <a:ext cx="10975975" cy="659243"/>
          </a:xfrm>
        </p:spPr>
        <p:txBody>
          <a:bodyPr>
            <a:noAutofit/>
          </a:bodyPr>
          <a:lstStyle>
            <a:lvl1pPr>
              <a:defRPr/>
            </a:lvl1pPr>
          </a:lstStyle>
          <a:p>
            <a:r>
              <a:rPr lang="en-US" noProof="0" dirty="0"/>
              <a:t>Click to add title</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6" y="1476375"/>
            <a:ext cx="7350500"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8" name="Text Placeholder 3">
            <a:extLst>
              <a:ext uri="{FF2B5EF4-FFF2-40B4-BE49-F238E27FC236}">
                <a16:creationId xmlns:a16="http://schemas.microsoft.com/office/drawing/2014/main" id="{9F16F9E9-67C9-49B5-B2A3-BB6AC1FE5D58}"/>
              </a:ext>
            </a:extLst>
          </p:cNvPr>
          <p:cNvSpPr>
            <a:spLocks noGrp="1"/>
          </p:cNvSpPr>
          <p:nvPr>
            <p:ph type="body" sz="quarter" idx="17" hasCustomPrompt="1"/>
          </p:nvPr>
        </p:nvSpPr>
        <p:spPr>
          <a:xfrm>
            <a:off x="755649" y="5600930"/>
            <a:ext cx="2803339"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14" name="Text Placeholder 12">
            <a:extLst>
              <a:ext uri="{FF2B5EF4-FFF2-40B4-BE49-F238E27FC236}">
                <a16:creationId xmlns:a16="http://schemas.microsoft.com/office/drawing/2014/main" id="{FFB0E874-F8D9-42E2-8E52-4692C676BEB5}"/>
              </a:ext>
            </a:extLst>
          </p:cNvPr>
          <p:cNvSpPr>
            <a:spLocks noGrp="1"/>
          </p:cNvSpPr>
          <p:nvPr>
            <p:ph type="body" sz="quarter" idx="18" hasCustomPrompt="1"/>
          </p:nvPr>
        </p:nvSpPr>
        <p:spPr>
          <a:xfrm>
            <a:off x="8139953" y="1476375"/>
            <a:ext cx="3455147"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0" indent="-18097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59991"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39987"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19982"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899978"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79973" indent="-179996">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3" name="Slide Number Placeholder 2">
            <a:extLst>
              <a:ext uri="{FF2B5EF4-FFF2-40B4-BE49-F238E27FC236}">
                <a16:creationId xmlns:a16="http://schemas.microsoft.com/office/drawing/2014/main" id="{055F4FBA-9445-444C-A054-7B40458BA830}"/>
              </a:ext>
            </a:extLst>
          </p:cNvPr>
          <p:cNvSpPr>
            <a:spLocks noGrp="1"/>
          </p:cNvSpPr>
          <p:nvPr>
            <p:ph type="sldNum" sz="quarter" idx="19"/>
          </p:nvPr>
        </p:nvSpPr>
        <p:spPr/>
        <p:txBody>
          <a:bodyPr/>
          <a:lstStyle/>
          <a:p>
            <a:fld id="{5A195573-6125-40C3-AA0C-3AC6CFB9F86B}" type="slidenum">
              <a:rPr lang="en-US" smtClean="0"/>
              <a:pPr/>
              <a:t>‹nr.›</a:t>
            </a:fld>
            <a:endParaRPr lang="en-US" dirty="0"/>
          </a:p>
        </p:txBody>
      </p:sp>
      <p:grpSp>
        <p:nvGrpSpPr>
          <p:cNvPr id="22" name="Group 21">
            <a:extLst>
              <a:ext uri="{FF2B5EF4-FFF2-40B4-BE49-F238E27FC236}">
                <a16:creationId xmlns:a16="http://schemas.microsoft.com/office/drawing/2014/main" id="{C5E44A21-A514-4E4E-B215-4A03F50C4C09}"/>
              </a:ext>
            </a:extLst>
          </p:cNvPr>
          <p:cNvGrpSpPr/>
          <p:nvPr userDrawn="1"/>
        </p:nvGrpSpPr>
        <p:grpSpPr>
          <a:xfrm>
            <a:off x="-2463799" y="1"/>
            <a:ext cx="2329217" cy="3010976"/>
            <a:chOff x="-2463800" y="0"/>
            <a:chExt cx="2329217" cy="3010976"/>
          </a:xfrm>
        </p:grpSpPr>
        <p:sp>
          <p:nvSpPr>
            <p:cNvPr id="23" name="Rectangle 106">
              <a:extLst>
                <a:ext uri="{FF2B5EF4-FFF2-40B4-BE49-F238E27FC236}">
                  <a16:creationId xmlns:a16="http://schemas.microsoft.com/office/drawing/2014/main" id="{5B58DFA9-5327-45C1-B375-6D8458C639BF}"/>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385" algn="l"/>
                </a:tabLst>
              </a:pPr>
              <a:r>
                <a:rPr lang="en-US" altLang="en-US" sz="1100" b="1" spc="-11" baseline="0" noProof="0" dirty="0">
                  <a:solidFill>
                    <a:schemeClr val="tx1"/>
                  </a:solidFill>
                  <a:latin typeface="+mn-lt"/>
                </a:rPr>
                <a:t>Create heading, </a:t>
              </a:r>
              <a:br>
                <a:rPr lang="en-US" altLang="en-US" sz="1100" b="1" spc="-11" baseline="0" noProof="0" dirty="0">
                  <a:solidFill>
                    <a:schemeClr val="tx1"/>
                  </a:solidFill>
                  <a:latin typeface="+mn-lt"/>
                </a:rPr>
              </a:br>
              <a:r>
                <a:rPr lang="en-US" altLang="en-US" sz="1100" b="1" spc="-11" baseline="0" noProof="0" dirty="0">
                  <a:solidFill>
                    <a:schemeClr val="tx1"/>
                  </a:solidFill>
                  <a:latin typeface="+mn-lt"/>
                </a:rPr>
                <a:t>sub-heading or bullets</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lang="en-US" altLang="en-US" sz="1000" spc="-11" baseline="0" noProof="0" dirty="0">
                  <a:solidFill>
                    <a:schemeClr val="tx1"/>
                  </a:solidFill>
                  <a:latin typeface="+mn-lt"/>
                </a:rPr>
                <a:t>Via ‘</a:t>
              </a: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Stand in front of the text you want to change</a:t>
              </a:r>
            </a:p>
            <a:p>
              <a:pPr marL="143996" marR="0" lvl="0" indent="-143996" algn="l" defTabSz="914377" rtl="0" eaLnBrk="1" fontAlgn="auto" latinLnBrk="0" hangingPunct="1">
                <a:lnSpc>
                  <a:spcPct val="95000"/>
                </a:lnSpc>
                <a:spcBef>
                  <a:spcPts val="600"/>
                </a:spcBef>
                <a:spcAft>
                  <a:spcPts val="0"/>
                </a:spcAft>
                <a:buClrTx/>
                <a:buSzTx/>
                <a:buFont typeface="+mj-lt"/>
                <a:buAutoNum type="arabicPeriod"/>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1" baseline="0" noProof="0" dirty="0">
                <a:solidFill>
                  <a:schemeClr val="tx1"/>
                </a:solidFill>
                <a:latin typeface="+mn-lt"/>
              </a:endParaRPr>
            </a:p>
          </p:txBody>
        </p:sp>
        <p:grpSp>
          <p:nvGrpSpPr>
            <p:cNvPr id="24" name="Group 23">
              <a:extLst>
                <a:ext uri="{FF2B5EF4-FFF2-40B4-BE49-F238E27FC236}">
                  <a16:creationId xmlns:a16="http://schemas.microsoft.com/office/drawing/2014/main" id="{1551DBC9-B567-4879-A8F3-9E89513B82EA}"/>
                </a:ext>
              </a:extLst>
            </p:cNvPr>
            <p:cNvGrpSpPr/>
            <p:nvPr userDrawn="1"/>
          </p:nvGrpSpPr>
          <p:grpSpPr>
            <a:xfrm>
              <a:off x="-2318863" y="1175951"/>
              <a:ext cx="1847751" cy="535742"/>
              <a:chOff x="-2108199" y="2679700"/>
              <a:chExt cx="2091530" cy="606424"/>
            </a:xfrm>
          </p:grpSpPr>
          <p:grpSp>
            <p:nvGrpSpPr>
              <p:cNvPr id="25" name="Group 24">
                <a:extLst>
                  <a:ext uri="{FF2B5EF4-FFF2-40B4-BE49-F238E27FC236}">
                    <a16:creationId xmlns:a16="http://schemas.microsoft.com/office/drawing/2014/main" id="{C2DFC9D6-EBF9-4F18-947B-330A904EAA2A}"/>
                  </a:ext>
                </a:extLst>
              </p:cNvPr>
              <p:cNvGrpSpPr/>
              <p:nvPr userDrawn="1"/>
            </p:nvGrpSpPr>
            <p:grpSpPr>
              <a:xfrm>
                <a:off x="-2108199" y="2679700"/>
                <a:ext cx="2091530" cy="606424"/>
                <a:chOff x="-2108199" y="2679700"/>
                <a:chExt cx="2091530" cy="606424"/>
              </a:xfrm>
            </p:grpSpPr>
            <p:pic>
              <p:nvPicPr>
                <p:cNvPr id="27" name="Picture 26">
                  <a:extLst>
                    <a:ext uri="{FF2B5EF4-FFF2-40B4-BE49-F238E27FC236}">
                      <a16:creationId xmlns:a16="http://schemas.microsoft.com/office/drawing/2014/main" id="{A7DAC9F4-C4CF-4439-A0F9-229415E0C08E}"/>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8" name="Rectangle 21">
                  <a:extLst>
                    <a:ext uri="{FF2B5EF4-FFF2-40B4-BE49-F238E27FC236}">
                      <a16:creationId xmlns:a16="http://schemas.microsoft.com/office/drawing/2014/main" id="{7BE35183-35FC-46B7-BD59-0A067C837653}"/>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sz="1400" dirty="0" err="1">
                    <a:solidFill>
                      <a:schemeClr val="tx1"/>
                    </a:solidFill>
                  </a:endParaRPr>
                </a:p>
              </p:txBody>
            </p:sp>
          </p:grpSp>
          <p:sp>
            <p:nvSpPr>
              <p:cNvPr id="26" name="Graphic 19" descr="Close with solid fill">
                <a:extLst>
                  <a:ext uri="{FF2B5EF4-FFF2-40B4-BE49-F238E27FC236}">
                    <a16:creationId xmlns:a16="http://schemas.microsoft.com/office/drawing/2014/main" id="{676CC2E8-D61E-44CD-BC5C-36AB42512D51}"/>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sz="1400">
                  <a:solidFill>
                    <a:schemeClr val="tx1"/>
                  </a:solidFill>
                </a:endParaRPr>
              </a:p>
            </p:txBody>
          </p:sp>
        </p:grpSp>
      </p:grpSp>
    </p:spTree>
    <p:extLst>
      <p:ext uri="{BB962C8B-B14F-4D97-AF65-F5344CB8AC3E}">
        <p14:creationId xmlns:p14="http://schemas.microsoft.com/office/powerpoint/2010/main" val="209605653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Grafiek paginagro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6" y="457495"/>
            <a:ext cx="10975975" cy="659243"/>
          </a:xfrm>
        </p:spPr>
        <p:txBody>
          <a:bodyPr>
            <a:noAutofit/>
          </a:bodyPr>
          <a:lstStyle>
            <a:lvl1pPr>
              <a:defRPr/>
            </a:lvl1pPr>
          </a:lstStyle>
          <a:p>
            <a:r>
              <a:rPr lang="en-US" noProof="0" dirty="0"/>
              <a:t>Click to add title</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6" y="1476375"/>
            <a:ext cx="10975975"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8" name="Text Placeholder 3">
            <a:extLst>
              <a:ext uri="{FF2B5EF4-FFF2-40B4-BE49-F238E27FC236}">
                <a16:creationId xmlns:a16="http://schemas.microsoft.com/office/drawing/2014/main" id="{C8655664-2E79-4A28-A352-F5976C49E661}"/>
              </a:ext>
            </a:extLst>
          </p:cNvPr>
          <p:cNvSpPr>
            <a:spLocks noGrp="1"/>
          </p:cNvSpPr>
          <p:nvPr>
            <p:ph type="body" sz="quarter" idx="15" hasCustomPrompt="1"/>
          </p:nvPr>
        </p:nvSpPr>
        <p:spPr>
          <a:xfrm>
            <a:off x="10001252" y="5372658"/>
            <a:ext cx="1593849" cy="423719"/>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3" name="Slide Number Placeholder 2">
            <a:extLst>
              <a:ext uri="{FF2B5EF4-FFF2-40B4-BE49-F238E27FC236}">
                <a16:creationId xmlns:a16="http://schemas.microsoft.com/office/drawing/2014/main" id="{AFEBCDD1-076B-4614-9C4A-B85E5201A97B}"/>
              </a:ext>
            </a:extLst>
          </p:cNvPr>
          <p:cNvSpPr>
            <a:spLocks noGrp="1"/>
          </p:cNvSpPr>
          <p:nvPr>
            <p:ph type="sldNum" sz="quarter" idx="16"/>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69332051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6" y="457495"/>
            <a:ext cx="10975975" cy="659243"/>
          </a:xfrm>
        </p:spPr>
        <p:txBody>
          <a:bodyPr/>
          <a:lstStyle/>
          <a:p>
            <a:r>
              <a:rPr lang="en-US" noProof="0" dirty="0"/>
              <a:t>Click to add title</a:t>
            </a:r>
          </a:p>
        </p:txBody>
      </p:sp>
      <p:sp>
        <p:nvSpPr>
          <p:cNvPr id="3" name="Slide Number Placeholder 2">
            <a:extLst>
              <a:ext uri="{FF2B5EF4-FFF2-40B4-BE49-F238E27FC236}">
                <a16:creationId xmlns:a16="http://schemas.microsoft.com/office/drawing/2014/main" id="{CEB75032-741F-4B01-ACC6-003B393EAA7E}"/>
              </a:ext>
            </a:extLst>
          </p:cNvPr>
          <p:cNvSpPr>
            <a:spLocks noGrp="1"/>
          </p:cNvSpPr>
          <p:nvPr>
            <p:ph type="sldNum" sz="quarter" idx="10"/>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364735530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Blanco">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20B8CDF4-463C-49A4-AB31-5818F8BEE00B}"/>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5" name="Graphic 4">
            <a:extLst>
              <a:ext uri="{FF2B5EF4-FFF2-40B4-BE49-F238E27FC236}">
                <a16:creationId xmlns:a16="http://schemas.microsoft.com/office/drawing/2014/main" id="{4C432A31-AC2C-42F8-AA98-FE17AEF8BD4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6264" y="6053515"/>
            <a:ext cx="1591200" cy="461517"/>
          </a:xfrm>
          <a:prstGeom prst="rect">
            <a:avLst/>
          </a:prstGeom>
        </p:spPr>
      </p:pic>
      <p:sp>
        <p:nvSpPr>
          <p:cNvPr id="2" name="Slide Number Placeholder 1">
            <a:extLst>
              <a:ext uri="{FF2B5EF4-FFF2-40B4-BE49-F238E27FC236}">
                <a16:creationId xmlns:a16="http://schemas.microsoft.com/office/drawing/2014/main" id="{829997C1-E4B4-4F6A-A6B6-B0F7679BF5F1}"/>
              </a:ext>
            </a:extLst>
          </p:cNvPr>
          <p:cNvSpPr>
            <a:spLocks noGrp="1"/>
          </p:cNvSpPr>
          <p:nvPr>
            <p:ph type="sldNum" sz="quarter" idx="10"/>
          </p:nvPr>
        </p:nvSpPr>
        <p:spPr/>
        <p:txBody>
          <a:bodyPr/>
          <a:lstStyle/>
          <a:p>
            <a:fld id="{5A195573-6125-40C3-AA0C-3AC6CFB9F86B}" type="slidenum">
              <a:rPr lang="en-US" smtClean="0"/>
              <a:pPr/>
              <a:t>‹nr.›</a:t>
            </a:fld>
            <a:endParaRPr lang="en-US" dirty="0"/>
          </a:p>
        </p:txBody>
      </p:sp>
      <p:sp>
        <p:nvSpPr>
          <p:cNvPr id="7" name="Rectangle 106">
            <a:extLst>
              <a:ext uri="{FF2B5EF4-FFF2-40B4-BE49-F238E27FC236}">
                <a16:creationId xmlns:a16="http://schemas.microsoft.com/office/drawing/2014/main" id="{D826F394-93B2-42BA-B2DF-9C07ADC6E80D}"/>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spTree>
    <p:extLst>
      <p:ext uri="{BB962C8B-B14F-4D97-AF65-F5344CB8AC3E}">
        <p14:creationId xmlns:p14="http://schemas.microsoft.com/office/powerpoint/2010/main" val="164021827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Titeldia (2 regelige titel) met subtitel">
    <p:bg>
      <p:bgPr>
        <a:solidFill>
          <a:schemeClr val="bg1"/>
        </a:solidFill>
        <a:effectLst/>
      </p:bgPr>
    </p:bg>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F053FC1F-0C87-464E-9626-4AA4ADFCB446}"/>
              </a:ext>
            </a:extLst>
          </p:cNvPr>
          <p:cNvSpPr>
            <a:spLocks noGrp="1"/>
          </p:cNvSpPr>
          <p:nvPr>
            <p:ph type="pic" sz="quarter" idx="12" hasCustomPrompt="1"/>
          </p:nvPr>
        </p:nvSpPr>
        <p:spPr>
          <a:xfrm>
            <a:off x="614838" y="0"/>
            <a:ext cx="11577160" cy="4144674"/>
          </a:xfrm>
          <a:custGeom>
            <a:avLst/>
            <a:gdLst>
              <a:gd name="connsiteX0" fmla="*/ 0 w 11577160"/>
              <a:gd name="connsiteY0" fmla="*/ 0 h 4144674"/>
              <a:gd name="connsiteX1" fmla="*/ 11577160 w 11577160"/>
              <a:gd name="connsiteY1" fmla="*/ 0 h 4144674"/>
              <a:gd name="connsiteX2" fmla="*/ 11577160 w 11577160"/>
              <a:gd name="connsiteY2" fmla="*/ 3713070 h 4144674"/>
              <a:gd name="connsiteX3" fmla="*/ 4823817 w 11577160"/>
              <a:gd name="connsiteY3" fmla="*/ 3713070 h 4144674"/>
              <a:gd name="connsiteX4" fmla="*/ 4392212 w 11577160"/>
              <a:gd name="connsiteY4" fmla="*/ 4144674 h 4144674"/>
              <a:gd name="connsiteX5" fmla="*/ 609325 w 11577160"/>
              <a:gd name="connsiteY5" fmla="*/ 4144674 h 4144674"/>
              <a:gd name="connsiteX6" fmla="*/ 0 w 11577160"/>
              <a:gd name="connsiteY6" fmla="*/ 3535350 h 414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77160" h="4144674">
                <a:moveTo>
                  <a:pt x="0" y="0"/>
                </a:moveTo>
                <a:lnTo>
                  <a:pt x="11577160" y="0"/>
                </a:lnTo>
                <a:lnTo>
                  <a:pt x="11577160" y="3713070"/>
                </a:lnTo>
                <a:lnTo>
                  <a:pt x="4823817" y="3713070"/>
                </a:lnTo>
                <a:cubicBezTo>
                  <a:pt x="4585165" y="3713070"/>
                  <a:pt x="4392212" y="3906022"/>
                  <a:pt x="4392212" y="4144674"/>
                </a:cubicBezTo>
                <a:lnTo>
                  <a:pt x="609325" y="4144674"/>
                </a:lnTo>
                <a:cubicBezTo>
                  <a:pt x="272927" y="4144674"/>
                  <a:pt x="0" y="3871747"/>
                  <a:pt x="0" y="3535350"/>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3979594"/>
            <a:ext cx="6153150" cy="1123949"/>
          </a:xfrm>
        </p:spPr>
        <p:txBody>
          <a:bodyPr anchor="b" anchorCtr="0">
            <a:noAutofit/>
          </a:bodyPr>
          <a:lstStyle>
            <a:lvl1pPr>
              <a:lnSpc>
                <a:spcPct val="80000"/>
              </a:lnSpc>
              <a:defRPr sz="4000" spc="-60" baseline="0">
                <a:solidFill>
                  <a:schemeClr val="tx2"/>
                </a:solidFill>
              </a:defRPr>
            </a:lvl1pPr>
          </a:lstStyle>
          <a:p>
            <a:r>
              <a:rPr lang="en-US" noProof="0" dirty="0"/>
              <a:t>Click to add title</a:t>
            </a:r>
          </a:p>
        </p:txBody>
      </p:sp>
      <p:sp>
        <p:nvSpPr>
          <p:cNvPr id="11" name="Text Placeholder 10">
            <a:extLst>
              <a:ext uri="{FF2B5EF4-FFF2-40B4-BE49-F238E27FC236}">
                <a16:creationId xmlns:a16="http://schemas.microsoft.com/office/drawing/2014/main" id="{35139539-07AB-43B9-A8D2-9D0467DC1742}"/>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en-US" noProof="0" dirty="0"/>
              <a:t>Click to add department and date</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69119" y="5878102"/>
            <a:ext cx="2419349" cy="701717"/>
          </a:xfrm>
          <a:prstGeom prst="rect">
            <a:avLst/>
          </a:prstGeom>
        </p:spPr>
      </p:pic>
      <p:cxnSp>
        <p:nvCxnSpPr>
          <p:cNvPr id="15" name="Straight Connector 14">
            <a:extLst>
              <a:ext uri="{FF2B5EF4-FFF2-40B4-BE49-F238E27FC236}">
                <a16:creationId xmlns:a16="http://schemas.microsoft.com/office/drawing/2014/main" id="{B6061A2D-2FC7-49E9-9022-09838866AA7E}"/>
              </a:ext>
            </a:extLst>
          </p:cNvPr>
          <p:cNvCxnSpPr>
            <a:cxnSpLocks/>
          </p:cNvCxnSpPr>
          <p:nvPr userDrawn="1"/>
        </p:nvCxnSpPr>
        <p:spPr>
          <a:xfrm>
            <a:off x="5453062" y="5247914"/>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31" name="Text Placeholder 25">
            <a:extLst>
              <a:ext uri="{FF2B5EF4-FFF2-40B4-BE49-F238E27FC236}">
                <a16:creationId xmlns:a16="http://schemas.microsoft.com/office/drawing/2014/main" id="{BBE7FF0D-A11C-478D-82C1-4EAA76F26FEC}"/>
              </a:ext>
            </a:extLst>
          </p:cNvPr>
          <p:cNvSpPr>
            <a:spLocks noGrp="1"/>
          </p:cNvSpPr>
          <p:nvPr>
            <p:ph type="body" sz="quarter" idx="13" hasCustomPrompt="1"/>
          </p:nvPr>
        </p:nvSpPr>
        <p:spPr>
          <a:xfrm>
            <a:off x="5419726" y="5472971"/>
            <a:ext cx="6152400" cy="590400"/>
          </a:xfrm>
        </p:spPr>
        <p:txBody>
          <a:bodyPr/>
          <a:lstStyle>
            <a:lvl1pPr>
              <a:lnSpc>
                <a:spcPct val="80000"/>
              </a:lnSpc>
              <a:defRPr sz="4000" spc="-60" baseline="0">
                <a:solidFill>
                  <a:schemeClr val="bg2"/>
                </a:solidFill>
              </a:defRPr>
            </a:lvl1pPr>
          </a:lstStyle>
          <a:p>
            <a:pPr lvl="0"/>
            <a:r>
              <a:rPr lang="en-US" noProof="0" dirty="0"/>
              <a:t>Click to add subtitle</a:t>
            </a:r>
          </a:p>
        </p:txBody>
      </p:sp>
      <p:sp>
        <p:nvSpPr>
          <p:cNvPr id="28" name="Rectangle 106">
            <a:extLst>
              <a:ext uri="{FF2B5EF4-FFF2-40B4-BE49-F238E27FC236}">
                <a16:creationId xmlns:a16="http://schemas.microsoft.com/office/drawing/2014/main" id="{E607FD01-CA94-4A67-A95F-2021BDC6C25C}"/>
              </a:ext>
            </a:extLst>
          </p:cNvPr>
          <p:cNvSpPr>
            <a:spLocks noChangeArrowheads="1"/>
          </p:cNvSpPr>
          <p:nvPr userDrawn="1"/>
        </p:nvSpPr>
        <p:spPr bwMode="gray">
          <a:xfrm>
            <a:off x="-2463800"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‘Insert’ and the image will be placed</a:t>
            </a:r>
          </a:p>
        </p:txBody>
      </p:sp>
      <p:sp>
        <p:nvSpPr>
          <p:cNvPr id="29" name="Rectangle 106">
            <a:extLst>
              <a:ext uri="{FF2B5EF4-FFF2-40B4-BE49-F238E27FC236}">
                <a16:creationId xmlns:a16="http://schemas.microsoft.com/office/drawing/2014/main" id="{AE274554-07CC-4734-B686-7CEFD18ED091}"/>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grpSp>
        <p:nvGrpSpPr>
          <p:cNvPr id="30" name="Group 29">
            <a:extLst>
              <a:ext uri="{FF2B5EF4-FFF2-40B4-BE49-F238E27FC236}">
                <a16:creationId xmlns:a16="http://schemas.microsoft.com/office/drawing/2014/main" id="{B9F231B0-0997-4009-B673-F3D8B1264B46}"/>
              </a:ext>
            </a:extLst>
          </p:cNvPr>
          <p:cNvGrpSpPr/>
          <p:nvPr userDrawn="1"/>
        </p:nvGrpSpPr>
        <p:grpSpPr>
          <a:xfrm>
            <a:off x="12326583" y="1"/>
            <a:ext cx="2329217" cy="5577839"/>
            <a:chOff x="12326583" y="1"/>
            <a:chExt cx="2329217" cy="5577839"/>
          </a:xfrm>
        </p:grpSpPr>
        <p:sp>
          <p:nvSpPr>
            <p:cNvPr id="32" name="Rectangle 106">
              <a:extLst>
                <a:ext uri="{FF2B5EF4-FFF2-40B4-BE49-F238E27FC236}">
                  <a16:creationId xmlns:a16="http://schemas.microsoft.com/office/drawing/2014/main" id="{4DC83239-28D6-4863-B0A3-C7D05549B583}"/>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33" name="Groep 75">
              <a:extLst>
                <a:ext uri="{FF2B5EF4-FFF2-40B4-BE49-F238E27FC236}">
                  <a16:creationId xmlns:a16="http://schemas.microsoft.com/office/drawing/2014/main" id="{FFB172C3-D9F1-412D-92B1-9EA78DF200F2}"/>
                </a:ext>
              </a:extLst>
            </p:cNvPr>
            <p:cNvGrpSpPr>
              <a:grpSpLocks noChangeAspect="1"/>
            </p:cNvGrpSpPr>
            <p:nvPr userDrawn="1"/>
          </p:nvGrpSpPr>
          <p:grpSpPr>
            <a:xfrm>
              <a:off x="12616299" y="4610804"/>
              <a:ext cx="1766851" cy="793244"/>
              <a:chOff x="2766083" y="6357983"/>
              <a:chExt cx="1485890" cy="667104"/>
            </a:xfrm>
          </p:grpSpPr>
          <p:pic>
            <p:nvPicPr>
              <p:cNvPr id="54" name="Picture 15">
                <a:extLst>
                  <a:ext uri="{FF2B5EF4-FFF2-40B4-BE49-F238E27FC236}">
                    <a16:creationId xmlns:a16="http://schemas.microsoft.com/office/drawing/2014/main" id="{B6A47874-FF25-491D-920B-8CD7D9C1BC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5" name="Picture 18">
                <a:extLst>
                  <a:ext uri="{FF2B5EF4-FFF2-40B4-BE49-F238E27FC236}">
                    <a16:creationId xmlns:a16="http://schemas.microsoft.com/office/drawing/2014/main" id="{3A3C37DF-1E39-4C36-80F6-F4CB08D1CD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6" name="Picture 19">
                <a:extLst>
                  <a:ext uri="{FF2B5EF4-FFF2-40B4-BE49-F238E27FC236}">
                    <a16:creationId xmlns:a16="http://schemas.microsoft.com/office/drawing/2014/main" id="{C4687FD2-CBA1-4019-A39F-C87B0A6CEA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7" name="Straight Arrow Connector 23">
                <a:extLst>
                  <a:ext uri="{FF2B5EF4-FFF2-40B4-BE49-F238E27FC236}">
                    <a16:creationId xmlns:a16="http://schemas.microsoft.com/office/drawing/2014/main" id="{F0BF0071-31FA-484A-930F-AD2AB2CB540F}"/>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Connector 24">
                <a:extLst>
                  <a:ext uri="{FF2B5EF4-FFF2-40B4-BE49-F238E27FC236}">
                    <a16:creationId xmlns:a16="http://schemas.microsoft.com/office/drawing/2014/main" id="{F4AAF602-49A4-4EFD-A716-B981B2F6EBF6}"/>
                  </a:ext>
                </a:extLst>
              </p:cNvPr>
              <p:cNvCxnSpPr>
                <a:cxnSpLocks/>
                <a:stCxn id="54" idx="0"/>
                <a:endCxn id="54"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Straight Connector 26">
                <a:extLst>
                  <a:ext uri="{FF2B5EF4-FFF2-40B4-BE49-F238E27FC236}">
                    <a16:creationId xmlns:a16="http://schemas.microsoft.com/office/drawing/2014/main" id="{8A790966-5AC8-4978-BE15-E3FAFD4F7C4E}"/>
                  </a:ext>
                </a:extLst>
              </p:cNvPr>
              <p:cNvCxnSpPr>
                <a:cxnSpLocks/>
                <a:stCxn id="54" idx="3"/>
                <a:endCxn id="54"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Straight Arrow Connector 27">
                <a:extLst>
                  <a:ext uri="{FF2B5EF4-FFF2-40B4-BE49-F238E27FC236}">
                    <a16:creationId xmlns:a16="http://schemas.microsoft.com/office/drawing/2014/main" id="{E1990CA2-0D8A-4C48-9DB5-F6331251DB4C}"/>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1" name="Oval 28">
                <a:extLst>
                  <a:ext uri="{FF2B5EF4-FFF2-40B4-BE49-F238E27FC236}">
                    <a16:creationId xmlns:a16="http://schemas.microsoft.com/office/drawing/2014/main" id="{5A561EAC-EAC5-4B8D-BF2B-86E0AF138591}"/>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34" name="Afbeelding 77">
              <a:extLst>
                <a:ext uri="{FF2B5EF4-FFF2-40B4-BE49-F238E27FC236}">
                  <a16:creationId xmlns:a16="http://schemas.microsoft.com/office/drawing/2014/main" id="{AF0278BE-D908-439F-9C41-0D203041D695}"/>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35" name="Group 34">
              <a:extLst>
                <a:ext uri="{FF2B5EF4-FFF2-40B4-BE49-F238E27FC236}">
                  <a16:creationId xmlns:a16="http://schemas.microsoft.com/office/drawing/2014/main" id="{DA78ACF5-DF81-48C1-8D4A-018A2C51EF5F}"/>
                </a:ext>
              </a:extLst>
            </p:cNvPr>
            <p:cNvGrpSpPr>
              <a:grpSpLocks noChangeAspect="1"/>
            </p:cNvGrpSpPr>
            <p:nvPr userDrawn="1"/>
          </p:nvGrpSpPr>
          <p:grpSpPr>
            <a:xfrm>
              <a:off x="12610022" y="1108316"/>
              <a:ext cx="339817" cy="579600"/>
              <a:chOff x="13120767" y="944180"/>
              <a:chExt cx="338852" cy="577954"/>
            </a:xfrm>
          </p:grpSpPr>
          <p:pic>
            <p:nvPicPr>
              <p:cNvPr id="36" name="Picture 35">
                <a:extLst>
                  <a:ext uri="{FF2B5EF4-FFF2-40B4-BE49-F238E27FC236}">
                    <a16:creationId xmlns:a16="http://schemas.microsoft.com/office/drawing/2014/main" id="{05F851DB-B145-4487-8131-4548DCA45267}"/>
                  </a:ext>
                </a:extLst>
              </p:cNvPr>
              <p:cNvPicPr>
                <a:picLocks noChangeAspect="1"/>
              </p:cNvPicPr>
              <p:nvPr userDrawn="1"/>
            </p:nvPicPr>
            <p:blipFill rotWithShape="1">
              <a:blip r:embed="rId7"/>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37" name="Rectangle 21">
                <a:extLst>
                  <a:ext uri="{FF2B5EF4-FFF2-40B4-BE49-F238E27FC236}">
                    <a16:creationId xmlns:a16="http://schemas.microsoft.com/office/drawing/2014/main" id="{046613CB-16AD-4E66-A2C1-848199A9DCA8}"/>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spTree>
    <p:extLst>
      <p:ext uri="{BB962C8B-B14F-4D97-AF65-F5344CB8AC3E}">
        <p14:creationId xmlns:p14="http://schemas.microsoft.com/office/powerpoint/2010/main" val="2524156956"/>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Titeldia (2 regelige titel) zonder subtitel">
    <p:bg>
      <p:bgPr>
        <a:solidFill>
          <a:schemeClr val="bg1"/>
        </a:solidFill>
        <a:effectLst/>
      </p:bgPr>
    </p:bg>
    <p:spTree>
      <p:nvGrpSpPr>
        <p:cNvPr id="1" name=""/>
        <p:cNvGrpSpPr/>
        <p:nvPr/>
      </p:nvGrpSpPr>
      <p:grpSpPr>
        <a:xfrm>
          <a:off x="0" y="0"/>
          <a:ext cx="0" cy="0"/>
          <a:chOff x="0" y="0"/>
          <a:chExt cx="0" cy="0"/>
        </a:xfrm>
      </p:grpSpPr>
      <p:sp>
        <p:nvSpPr>
          <p:cNvPr id="33" name="Rectangle 3">
            <a:extLst>
              <a:ext uri="{FF2B5EF4-FFF2-40B4-BE49-F238E27FC236}">
                <a16:creationId xmlns:a16="http://schemas.microsoft.com/office/drawing/2014/main" id="{C17904E4-727E-4D23-BD61-D05C2551D914}"/>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4674776"/>
            <a:ext cx="6153150" cy="1123949"/>
          </a:xfrm>
        </p:spPr>
        <p:txBody>
          <a:bodyPr anchor="b" anchorCtr="0">
            <a:noAutofit/>
          </a:bodyPr>
          <a:lstStyle>
            <a:lvl1pPr>
              <a:lnSpc>
                <a:spcPct val="80000"/>
              </a:lnSpc>
              <a:defRPr sz="4000" spc="-60" baseline="0"/>
            </a:lvl1pPr>
          </a:lstStyle>
          <a:p>
            <a:r>
              <a:rPr lang="en-US" noProof="0" dirty="0"/>
              <a:t>Click to add title</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69119" y="5878102"/>
            <a:ext cx="2419349" cy="701717"/>
          </a:xfrm>
          <a:prstGeom prst="rect">
            <a:avLst/>
          </a:prstGeom>
        </p:spPr>
      </p:pic>
      <p:cxnSp>
        <p:nvCxnSpPr>
          <p:cNvPr id="13" name="Straight Connector 12">
            <a:extLst>
              <a:ext uri="{FF2B5EF4-FFF2-40B4-BE49-F238E27FC236}">
                <a16:creationId xmlns:a16="http://schemas.microsoft.com/office/drawing/2014/main" id="{7B7EAE85-1489-4FF0-9901-C2B1367E9677}"/>
              </a:ext>
            </a:extLst>
          </p:cNvPr>
          <p:cNvCxnSpPr>
            <a:cxnSpLocks/>
          </p:cNvCxnSpPr>
          <p:nvPr userDrawn="1"/>
        </p:nvCxnSpPr>
        <p:spPr>
          <a:xfrm>
            <a:off x="5453062" y="5933095"/>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ext Placeholder 10">
            <a:extLst>
              <a:ext uri="{FF2B5EF4-FFF2-40B4-BE49-F238E27FC236}">
                <a16:creationId xmlns:a16="http://schemas.microsoft.com/office/drawing/2014/main" id="{B8CD1A78-9E90-4C3C-B38D-F14E44C2DD0B}"/>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en-US" noProof="0" dirty="0"/>
              <a:t>Click to add department and date</a:t>
            </a:r>
          </a:p>
        </p:txBody>
      </p:sp>
      <p:sp>
        <p:nvSpPr>
          <p:cNvPr id="17" name="Picture Placeholder 16">
            <a:extLst>
              <a:ext uri="{FF2B5EF4-FFF2-40B4-BE49-F238E27FC236}">
                <a16:creationId xmlns:a16="http://schemas.microsoft.com/office/drawing/2014/main" id="{4013582F-7574-4439-B6C2-A497946DF6E2}"/>
              </a:ext>
            </a:extLst>
          </p:cNvPr>
          <p:cNvSpPr>
            <a:spLocks noGrp="1"/>
          </p:cNvSpPr>
          <p:nvPr>
            <p:ph type="pic" sz="quarter" idx="13" hasCustomPrompt="1"/>
          </p:nvPr>
        </p:nvSpPr>
        <p:spPr>
          <a:xfrm>
            <a:off x="614838" y="0"/>
            <a:ext cx="11577162" cy="4815396"/>
          </a:xfrm>
          <a:custGeom>
            <a:avLst/>
            <a:gdLst>
              <a:gd name="connsiteX0" fmla="*/ 0 w 11577162"/>
              <a:gd name="connsiteY0" fmla="*/ 0 h 4815396"/>
              <a:gd name="connsiteX1" fmla="*/ 11577162 w 11577162"/>
              <a:gd name="connsiteY1" fmla="*/ 0 h 4815396"/>
              <a:gd name="connsiteX2" fmla="*/ 11577162 w 11577162"/>
              <a:gd name="connsiteY2" fmla="*/ 287354 h 4815396"/>
              <a:gd name="connsiteX3" fmla="*/ 11577162 w 11577162"/>
              <a:gd name="connsiteY3" fmla="*/ 4096437 h 4815396"/>
              <a:gd name="connsiteX4" fmla="*/ 11577162 w 11577162"/>
              <a:gd name="connsiteY4" fmla="*/ 4383791 h 4815396"/>
              <a:gd name="connsiteX5" fmla="*/ 4823818 w 11577162"/>
              <a:gd name="connsiteY5" fmla="*/ 4383791 h 4815396"/>
              <a:gd name="connsiteX6" fmla="*/ 4392213 w 11577162"/>
              <a:gd name="connsiteY6" fmla="*/ 4815396 h 4815396"/>
              <a:gd name="connsiteX7" fmla="*/ 609324 w 11577162"/>
              <a:gd name="connsiteY7" fmla="*/ 4815396 h 4815396"/>
              <a:gd name="connsiteX8" fmla="*/ 0 w 11577162"/>
              <a:gd name="connsiteY8" fmla="*/ 4206072 h 4815396"/>
              <a:gd name="connsiteX9" fmla="*/ 0 w 11577162"/>
              <a:gd name="connsiteY9" fmla="*/ 3918718 h 4815396"/>
              <a:gd name="connsiteX10" fmla="*/ 0 w 11577162"/>
              <a:gd name="connsiteY10" fmla="*/ 287354 h 4815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7162" h="4815396">
                <a:moveTo>
                  <a:pt x="0" y="0"/>
                </a:moveTo>
                <a:lnTo>
                  <a:pt x="11577162" y="0"/>
                </a:lnTo>
                <a:lnTo>
                  <a:pt x="11577162" y="287354"/>
                </a:lnTo>
                <a:lnTo>
                  <a:pt x="11577162" y="4096437"/>
                </a:lnTo>
                <a:lnTo>
                  <a:pt x="11577162" y="4383791"/>
                </a:lnTo>
                <a:lnTo>
                  <a:pt x="4823818" y="4383791"/>
                </a:lnTo>
                <a:cubicBezTo>
                  <a:pt x="4585166" y="4383791"/>
                  <a:pt x="4392213" y="4576744"/>
                  <a:pt x="4392213" y="4815396"/>
                </a:cubicBezTo>
                <a:lnTo>
                  <a:pt x="609324" y="4815396"/>
                </a:lnTo>
                <a:cubicBezTo>
                  <a:pt x="272927" y="4815396"/>
                  <a:pt x="0" y="4542470"/>
                  <a:pt x="0" y="4206072"/>
                </a:cubicBezTo>
                <a:lnTo>
                  <a:pt x="0" y="3918718"/>
                </a:lnTo>
                <a:lnTo>
                  <a:pt x="0" y="287354"/>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35" name="Rectangle 106">
            <a:extLst>
              <a:ext uri="{FF2B5EF4-FFF2-40B4-BE49-F238E27FC236}">
                <a16:creationId xmlns:a16="http://schemas.microsoft.com/office/drawing/2014/main" id="{401268E0-7373-4060-93A9-43E02AE6BC4B}"/>
              </a:ext>
            </a:extLst>
          </p:cNvPr>
          <p:cNvSpPr>
            <a:spLocks noChangeArrowheads="1"/>
          </p:cNvSpPr>
          <p:nvPr userDrawn="1"/>
        </p:nvSpPr>
        <p:spPr bwMode="gray">
          <a:xfrm>
            <a:off x="-2463800"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‘Insert’ and the image will be placed</a:t>
            </a:r>
          </a:p>
        </p:txBody>
      </p:sp>
      <p:sp>
        <p:nvSpPr>
          <p:cNvPr id="36" name="Rectangle 106">
            <a:extLst>
              <a:ext uri="{FF2B5EF4-FFF2-40B4-BE49-F238E27FC236}">
                <a16:creationId xmlns:a16="http://schemas.microsoft.com/office/drawing/2014/main" id="{FC1E856E-F95A-4EE2-A7FB-E428B42A6DD9}"/>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grpSp>
        <p:nvGrpSpPr>
          <p:cNvPr id="37" name="Group 36">
            <a:extLst>
              <a:ext uri="{FF2B5EF4-FFF2-40B4-BE49-F238E27FC236}">
                <a16:creationId xmlns:a16="http://schemas.microsoft.com/office/drawing/2014/main" id="{6502EEC7-6F97-42D9-9FA3-7A76835A46D8}"/>
              </a:ext>
            </a:extLst>
          </p:cNvPr>
          <p:cNvGrpSpPr/>
          <p:nvPr userDrawn="1"/>
        </p:nvGrpSpPr>
        <p:grpSpPr>
          <a:xfrm>
            <a:off x="12326583" y="1"/>
            <a:ext cx="2329217" cy="5577839"/>
            <a:chOff x="12326583" y="1"/>
            <a:chExt cx="2329217" cy="5577839"/>
          </a:xfrm>
        </p:grpSpPr>
        <p:sp>
          <p:nvSpPr>
            <p:cNvPr id="38" name="Rectangle 106">
              <a:extLst>
                <a:ext uri="{FF2B5EF4-FFF2-40B4-BE49-F238E27FC236}">
                  <a16:creationId xmlns:a16="http://schemas.microsoft.com/office/drawing/2014/main" id="{FE4A0863-0CCF-4A8A-80BE-2FBE37696F48}"/>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39" name="Groep 75">
              <a:extLst>
                <a:ext uri="{FF2B5EF4-FFF2-40B4-BE49-F238E27FC236}">
                  <a16:creationId xmlns:a16="http://schemas.microsoft.com/office/drawing/2014/main" id="{8AD02A7A-260B-49B3-BB52-2801815144E0}"/>
                </a:ext>
              </a:extLst>
            </p:cNvPr>
            <p:cNvGrpSpPr>
              <a:grpSpLocks noChangeAspect="1"/>
            </p:cNvGrpSpPr>
            <p:nvPr userDrawn="1"/>
          </p:nvGrpSpPr>
          <p:grpSpPr>
            <a:xfrm>
              <a:off x="12616299" y="4610804"/>
              <a:ext cx="1766851" cy="793244"/>
              <a:chOff x="2766083" y="6357983"/>
              <a:chExt cx="1485890" cy="667104"/>
            </a:xfrm>
          </p:grpSpPr>
          <p:pic>
            <p:nvPicPr>
              <p:cNvPr id="51" name="Picture 15">
                <a:extLst>
                  <a:ext uri="{FF2B5EF4-FFF2-40B4-BE49-F238E27FC236}">
                    <a16:creationId xmlns:a16="http://schemas.microsoft.com/office/drawing/2014/main" id="{8E27D1FF-26E2-40FD-9FE2-D60F92E5D1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2" name="Picture 18">
                <a:extLst>
                  <a:ext uri="{FF2B5EF4-FFF2-40B4-BE49-F238E27FC236}">
                    <a16:creationId xmlns:a16="http://schemas.microsoft.com/office/drawing/2014/main" id="{3D9CB36D-0DFD-4852-B3EB-62B853088C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3" name="Picture 19">
                <a:extLst>
                  <a:ext uri="{FF2B5EF4-FFF2-40B4-BE49-F238E27FC236}">
                    <a16:creationId xmlns:a16="http://schemas.microsoft.com/office/drawing/2014/main" id="{F7FF9CBE-E83C-4BEA-B921-3820E368A4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4" name="Straight Arrow Connector 23">
                <a:extLst>
                  <a:ext uri="{FF2B5EF4-FFF2-40B4-BE49-F238E27FC236}">
                    <a16:creationId xmlns:a16="http://schemas.microsoft.com/office/drawing/2014/main" id="{55CCD997-DA1F-4B31-BFA2-8F1E1EF1CD2F}"/>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Connector 24">
                <a:extLst>
                  <a:ext uri="{FF2B5EF4-FFF2-40B4-BE49-F238E27FC236}">
                    <a16:creationId xmlns:a16="http://schemas.microsoft.com/office/drawing/2014/main" id="{86B3AB6F-8F3D-4973-A67F-51C8CD82686D}"/>
                  </a:ext>
                </a:extLst>
              </p:cNvPr>
              <p:cNvCxnSpPr>
                <a:cxnSpLocks/>
                <a:stCxn id="51" idx="0"/>
                <a:endCxn id="51"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26">
                <a:extLst>
                  <a:ext uri="{FF2B5EF4-FFF2-40B4-BE49-F238E27FC236}">
                    <a16:creationId xmlns:a16="http://schemas.microsoft.com/office/drawing/2014/main" id="{8E2AA1B5-E2DA-43D4-A118-6E4EA9C210BF}"/>
                  </a:ext>
                </a:extLst>
              </p:cNvPr>
              <p:cNvCxnSpPr>
                <a:cxnSpLocks/>
                <a:stCxn id="51" idx="3"/>
                <a:endCxn id="51"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Arrow Connector 27">
                <a:extLst>
                  <a:ext uri="{FF2B5EF4-FFF2-40B4-BE49-F238E27FC236}">
                    <a16:creationId xmlns:a16="http://schemas.microsoft.com/office/drawing/2014/main" id="{FF17B7D8-2258-4C82-A90D-FC76E139ACFD}"/>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Oval 28">
                <a:extLst>
                  <a:ext uri="{FF2B5EF4-FFF2-40B4-BE49-F238E27FC236}">
                    <a16:creationId xmlns:a16="http://schemas.microsoft.com/office/drawing/2014/main" id="{DAAABD1B-FB0E-4A68-9BBD-334DC07DE303}"/>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40" name="Afbeelding 77">
              <a:extLst>
                <a:ext uri="{FF2B5EF4-FFF2-40B4-BE49-F238E27FC236}">
                  <a16:creationId xmlns:a16="http://schemas.microsoft.com/office/drawing/2014/main" id="{B8B9843D-989E-4417-84AF-F46BA342B1AC}"/>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8" name="Group 47">
              <a:extLst>
                <a:ext uri="{FF2B5EF4-FFF2-40B4-BE49-F238E27FC236}">
                  <a16:creationId xmlns:a16="http://schemas.microsoft.com/office/drawing/2014/main" id="{962B3FEF-B673-4714-ACBA-3EC3E7438883}"/>
                </a:ext>
              </a:extLst>
            </p:cNvPr>
            <p:cNvGrpSpPr>
              <a:grpSpLocks noChangeAspect="1"/>
            </p:cNvGrpSpPr>
            <p:nvPr userDrawn="1"/>
          </p:nvGrpSpPr>
          <p:grpSpPr>
            <a:xfrm>
              <a:off x="12610022" y="1108316"/>
              <a:ext cx="339817" cy="579600"/>
              <a:chOff x="13120767" y="944180"/>
              <a:chExt cx="338852" cy="577954"/>
            </a:xfrm>
          </p:grpSpPr>
          <p:pic>
            <p:nvPicPr>
              <p:cNvPr id="49" name="Picture 48">
                <a:extLst>
                  <a:ext uri="{FF2B5EF4-FFF2-40B4-BE49-F238E27FC236}">
                    <a16:creationId xmlns:a16="http://schemas.microsoft.com/office/drawing/2014/main" id="{6C864BD3-BCDA-4FC3-9F31-23CB45AC668D}"/>
                  </a:ext>
                </a:extLst>
              </p:cNvPr>
              <p:cNvPicPr>
                <a:picLocks noChangeAspect="1"/>
              </p:cNvPicPr>
              <p:nvPr userDrawn="1"/>
            </p:nvPicPr>
            <p:blipFill rotWithShape="1">
              <a:blip r:embed="rId7"/>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50" name="Rectangle 21">
                <a:extLst>
                  <a:ext uri="{FF2B5EF4-FFF2-40B4-BE49-F238E27FC236}">
                    <a16:creationId xmlns:a16="http://schemas.microsoft.com/office/drawing/2014/main" id="{5558B70C-F41A-4C9E-8F98-FBCF9C4728CF}"/>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spTree>
    <p:extLst>
      <p:ext uri="{BB962C8B-B14F-4D97-AF65-F5344CB8AC3E}">
        <p14:creationId xmlns:p14="http://schemas.microsoft.com/office/powerpoint/2010/main" val="345557221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Titeldia (1 regelige titel) met subtitel">
    <p:bg>
      <p:bgPr>
        <a:solidFill>
          <a:schemeClr val="bg1"/>
        </a:solidFill>
        <a:effectLst/>
      </p:bgPr>
    </p:bg>
    <p:spTree>
      <p:nvGrpSpPr>
        <p:cNvPr id="1" name=""/>
        <p:cNvGrpSpPr/>
        <p:nvPr/>
      </p:nvGrpSpPr>
      <p:grpSpPr>
        <a:xfrm>
          <a:off x="0" y="0"/>
          <a:ext cx="0" cy="0"/>
          <a:chOff x="0" y="0"/>
          <a:chExt cx="0" cy="0"/>
        </a:xfrm>
      </p:grpSpPr>
      <p:sp>
        <p:nvSpPr>
          <p:cNvPr id="67" name="Rectangle 3">
            <a:extLst>
              <a:ext uri="{FF2B5EF4-FFF2-40B4-BE49-F238E27FC236}">
                <a16:creationId xmlns:a16="http://schemas.microsoft.com/office/drawing/2014/main" id="{F5EF8DCD-9292-462B-A74B-D8652305D139}"/>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4" name="Picture Placeholder 13">
            <a:extLst>
              <a:ext uri="{FF2B5EF4-FFF2-40B4-BE49-F238E27FC236}">
                <a16:creationId xmlns:a16="http://schemas.microsoft.com/office/drawing/2014/main" id="{0C409B38-ACCF-4D90-961D-C94121FA2E9A}"/>
              </a:ext>
            </a:extLst>
          </p:cNvPr>
          <p:cNvSpPr>
            <a:spLocks noGrp="1"/>
          </p:cNvSpPr>
          <p:nvPr>
            <p:ph type="pic" sz="quarter" idx="12" hasCustomPrompt="1"/>
          </p:nvPr>
        </p:nvSpPr>
        <p:spPr>
          <a:xfrm>
            <a:off x="614838" y="0"/>
            <a:ext cx="11577160" cy="4704629"/>
          </a:xfrm>
          <a:custGeom>
            <a:avLst/>
            <a:gdLst>
              <a:gd name="connsiteX0" fmla="*/ 0 w 11577160"/>
              <a:gd name="connsiteY0" fmla="*/ 0 h 4704629"/>
              <a:gd name="connsiteX1" fmla="*/ 11577160 w 11577160"/>
              <a:gd name="connsiteY1" fmla="*/ 0 h 4704629"/>
              <a:gd name="connsiteX2" fmla="*/ 11577160 w 11577160"/>
              <a:gd name="connsiteY2" fmla="*/ 559955 h 4704629"/>
              <a:gd name="connsiteX3" fmla="*/ 11577160 w 11577160"/>
              <a:gd name="connsiteY3" fmla="*/ 3713070 h 4704629"/>
              <a:gd name="connsiteX4" fmla="*/ 11577160 w 11577160"/>
              <a:gd name="connsiteY4" fmla="*/ 4273025 h 4704629"/>
              <a:gd name="connsiteX5" fmla="*/ 4823817 w 11577160"/>
              <a:gd name="connsiteY5" fmla="*/ 4273025 h 4704629"/>
              <a:gd name="connsiteX6" fmla="*/ 4392212 w 11577160"/>
              <a:gd name="connsiteY6" fmla="*/ 4704629 h 4704629"/>
              <a:gd name="connsiteX7" fmla="*/ 609325 w 11577160"/>
              <a:gd name="connsiteY7" fmla="*/ 4704629 h 4704629"/>
              <a:gd name="connsiteX8" fmla="*/ 0 w 11577160"/>
              <a:gd name="connsiteY8" fmla="*/ 4095305 h 4704629"/>
              <a:gd name="connsiteX9" fmla="*/ 0 w 11577160"/>
              <a:gd name="connsiteY9" fmla="*/ 3535350 h 4704629"/>
              <a:gd name="connsiteX10" fmla="*/ 0 w 11577160"/>
              <a:gd name="connsiteY10" fmla="*/ 559955 h 470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7160" h="4704629">
                <a:moveTo>
                  <a:pt x="0" y="0"/>
                </a:moveTo>
                <a:lnTo>
                  <a:pt x="11577160" y="0"/>
                </a:lnTo>
                <a:lnTo>
                  <a:pt x="11577160" y="559955"/>
                </a:lnTo>
                <a:lnTo>
                  <a:pt x="11577160" y="3713070"/>
                </a:lnTo>
                <a:lnTo>
                  <a:pt x="11577160" y="4273025"/>
                </a:lnTo>
                <a:lnTo>
                  <a:pt x="4823817" y="4273025"/>
                </a:lnTo>
                <a:cubicBezTo>
                  <a:pt x="4585165" y="4273025"/>
                  <a:pt x="4392212" y="4465977"/>
                  <a:pt x="4392212" y="4704629"/>
                </a:cubicBezTo>
                <a:lnTo>
                  <a:pt x="609325" y="4704629"/>
                </a:lnTo>
                <a:cubicBezTo>
                  <a:pt x="272927" y="4704629"/>
                  <a:pt x="0" y="4431702"/>
                  <a:pt x="0" y="4095305"/>
                </a:cubicBezTo>
                <a:lnTo>
                  <a:pt x="0" y="3535350"/>
                </a:lnTo>
                <a:lnTo>
                  <a:pt x="0" y="559955"/>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4557165"/>
            <a:ext cx="6153150" cy="553998"/>
          </a:xfrm>
        </p:spPr>
        <p:txBody>
          <a:bodyPr anchor="b" anchorCtr="0">
            <a:noAutofit/>
          </a:bodyPr>
          <a:lstStyle>
            <a:lvl1pPr>
              <a:lnSpc>
                <a:spcPct val="80000"/>
              </a:lnSpc>
              <a:defRPr sz="4000" spc="-60" baseline="0"/>
            </a:lvl1pPr>
          </a:lstStyle>
          <a:p>
            <a:r>
              <a:rPr lang="en-US" noProof="0" dirty="0"/>
              <a:t>Click to add title</a:t>
            </a:r>
          </a:p>
        </p:txBody>
      </p:sp>
      <p:sp>
        <p:nvSpPr>
          <p:cNvPr id="11" name="Text Placeholder 10">
            <a:extLst>
              <a:ext uri="{FF2B5EF4-FFF2-40B4-BE49-F238E27FC236}">
                <a16:creationId xmlns:a16="http://schemas.microsoft.com/office/drawing/2014/main" id="{35139539-07AB-43B9-A8D2-9D0467DC1742}"/>
              </a:ext>
            </a:extLst>
          </p:cNvPr>
          <p:cNvSpPr>
            <a:spLocks noGrp="1"/>
          </p:cNvSpPr>
          <p:nvPr>
            <p:ph type="body" sz="quarter" idx="11" hasCustomPrompt="1"/>
          </p:nvPr>
        </p:nvSpPr>
        <p:spPr>
          <a:xfrm>
            <a:off x="5419724" y="6167573"/>
            <a:ext cx="6153150" cy="232858"/>
          </a:xfrm>
        </p:spPr>
        <p:txBody>
          <a:bodyPr>
            <a:noAutofit/>
          </a:bodyPr>
          <a:lstStyle>
            <a:lvl1pPr>
              <a:spcAft>
                <a:spcPts val="0"/>
              </a:spcAft>
              <a:defRPr sz="1800"/>
            </a:lvl1pPr>
          </a:lstStyle>
          <a:p>
            <a:pPr lvl="0"/>
            <a:r>
              <a:rPr lang="en-US" noProof="0" dirty="0"/>
              <a:t>Click to add department and date</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69119" y="5878102"/>
            <a:ext cx="2419349" cy="701717"/>
          </a:xfrm>
          <a:prstGeom prst="rect">
            <a:avLst/>
          </a:prstGeom>
        </p:spPr>
      </p:pic>
      <p:cxnSp>
        <p:nvCxnSpPr>
          <p:cNvPr id="15" name="Straight Connector 14">
            <a:extLst>
              <a:ext uri="{FF2B5EF4-FFF2-40B4-BE49-F238E27FC236}">
                <a16:creationId xmlns:a16="http://schemas.microsoft.com/office/drawing/2014/main" id="{B6061A2D-2FC7-49E9-9022-09838866AA7E}"/>
              </a:ext>
            </a:extLst>
          </p:cNvPr>
          <p:cNvCxnSpPr>
            <a:cxnSpLocks/>
          </p:cNvCxnSpPr>
          <p:nvPr userDrawn="1"/>
        </p:nvCxnSpPr>
        <p:spPr>
          <a:xfrm>
            <a:off x="5453062" y="5247914"/>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27" name="Text Placeholder 25">
            <a:extLst>
              <a:ext uri="{FF2B5EF4-FFF2-40B4-BE49-F238E27FC236}">
                <a16:creationId xmlns:a16="http://schemas.microsoft.com/office/drawing/2014/main" id="{35170365-DF7B-4447-9BBE-72F81EAD074D}"/>
              </a:ext>
            </a:extLst>
          </p:cNvPr>
          <p:cNvSpPr>
            <a:spLocks noGrp="1"/>
          </p:cNvSpPr>
          <p:nvPr>
            <p:ph type="body" sz="quarter" idx="13" hasCustomPrompt="1"/>
          </p:nvPr>
        </p:nvSpPr>
        <p:spPr>
          <a:xfrm>
            <a:off x="5419726" y="5465351"/>
            <a:ext cx="6152400" cy="590400"/>
          </a:xfrm>
        </p:spPr>
        <p:txBody>
          <a:bodyPr/>
          <a:lstStyle>
            <a:lvl1pPr>
              <a:spcAft>
                <a:spcPts val="0"/>
              </a:spcAft>
              <a:defRPr sz="4000" spc="-60" baseline="0">
                <a:solidFill>
                  <a:schemeClr val="bg2"/>
                </a:solidFill>
              </a:defRPr>
            </a:lvl1pPr>
          </a:lstStyle>
          <a:p>
            <a:pPr lvl="0"/>
            <a:r>
              <a:rPr lang="en-US" noProof="0" dirty="0"/>
              <a:t>Click to add subtitle</a:t>
            </a:r>
          </a:p>
        </p:txBody>
      </p:sp>
      <p:sp>
        <p:nvSpPr>
          <p:cNvPr id="42" name="Rectangle 106">
            <a:extLst>
              <a:ext uri="{FF2B5EF4-FFF2-40B4-BE49-F238E27FC236}">
                <a16:creationId xmlns:a16="http://schemas.microsoft.com/office/drawing/2014/main" id="{B5E8D6AF-E84B-418A-8BBA-A76B7DF3B5EE}"/>
              </a:ext>
            </a:extLst>
          </p:cNvPr>
          <p:cNvSpPr>
            <a:spLocks noChangeArrowheads="1"/>
          </p:cNvSpPr>
          <p:nvPr userDrawn="1"/>
        </p:nvSpPr>
        <p:spPr bwMode="gray">
          <a:xfrm>
            <a:off x="-2463800"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‘Insert’ and the image will be placed</a:t>
            </a:r>
          </a:p>
        </p:txBody>
      </p:sp>
      <p:sp>
        <p:nvSpPr>
          <p:cNvPr id="43" name="Rectangle 106">
            <a:extLst>
              <a:ext uri="{FF2B5EF4-FFF2-40B4-BE49-F238E27FC236}">
                <a16:creationId xmlns:a16="http://schemas.microsoft.com/office/drawing/2014/main" id="{50996C0E-E4D5-4F0B-9D33-28B9BD40C124}"/>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grpSp>
        <p:nvGrpSpPr>
          <p:cNvPr id="45" name="Group 44">
            <a:extLst>
              <a:ext uri="{FF2B5EF4-FFF2-40B4-BE49-F238E27FC236}">
                <a16:creationId xmlns:a16="http://schemas.microsoft.com/office/drawing/2014/main" id="{D7E86D69-8878-4F2F-B237-077EA4BE83CE}"/>
              </a:ext>
            </a:extLst>
          </p:cNvPr>
          <p:cNvGrpSpPr/>
          <p:nvPr userDrawn="1"/>
        </p:nvGrpSpPr>
        <p:grpSpPr>
          <a:xfrm>
            <a:off x="12326583" y="1"/>
            <a:ext cx="2329217" cy="5577839"/>
            <a:chOff x="12326583" y="1"/>
            <a:chExt cx="2329217" cy="5577839"/>
          </a:xfrm>
        </p:grpSpPr>
        <p:sp>
          <p:nvSpPr>
            <p:cNvPr id="46" name="Rectangle 106">
              <a:extLst>
                <a:ext uri="{FF2B5EF4-FFF2-40B4-BE49-F238E27FC236}">
                  <a16:creationId xmlns:a16="http://schemas.microsoft.com/office/drawing/2014/main" id="{EAAF62C9-7324-454B-9338-D54E099FD047}"/>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47" name="Groep 75">
              <a:extLst>
                <a:ext uri="{FF2B5EF4-FFF2-40B4-BE49-F238E27FC236}">
                  <a16:creationId xmlns:a16="http://schemas.microsoft.com/office/drawing/2014/main" id="{FD7A15A7-FE84-4DED-8920-16D4F5671906}"/>
                </a:ext>
              </a:extLst>
            </p:cNvPr>
            <p:cNvGrpSpPr>
              <a:grpSpLocks noChangeAspect="1"/>
            </p:cNvGrpSpPr>
            <p:nvPr userDrawn="1"/>
          </p:nvGrpSpPr>
          <p:grpSpPr>
            <a:xfrm>
              <a:off x="12616299" y="4610804"/>
              <a:ext cx="1766851" cy="793244"/>
              <a:chOff x="2766083" y="6357983"/>
              <a:chExt cx="1485890" cy="667104"/>
            </a:xfrm>
          </p:grpSpPr>
          <p:pic>
            <p:nvPicPr>
              <p:cNvPr id="52" name="Picture 15">
                <a:extLst>
                  <a:ext uri="{FF2B5EF4-FFF2-40B4-BE49-F238E27FC236}">
                    <a16:creationId xmlns:a16="http://schemas.microsoft.com/office/drawing/2014/main" id="{F8227AF3-946A-4722-B2BC-D74F23B51F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3" name="Picture 18">
                <a:extLst>
                  <a:ext uri="{FF2B5EF4-FFF2-40B4-BE49-F238E27FC236}">
                    <a16:creationId xmlns:a16="http://schemas.microsoft.com/office/drawing/2014/main" id="{55EA290E-158C-4C3F-A358-EB12175727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4" name="Picture 19">
                <a:extLst>
                  <a:ext uri="{FF2B5EF4-FFF2-40B4-BE49-F238E27FC236}">
                    <a16:creationId xmlns:a16="http://schemas.microsoft.com/office/drawing/2014/main" id="{96B981E3-A59D-47C0-BEB5-B65766676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5" name="Straight Arrow Connector 23">
                <a:extLst>
                  <a:ext uri="{FF2B5EF4-FFF2-40B4-BE49-F238E27FC236}">
                    <a16:creationId xmlns:a16="http://schemas.microsoft.com/office/drawing/2014/main" id="{1503258A-5894-4672-8B84-01592DB52E46}"/>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Connector 24">
                <a:extLst>
                  <a:ext uri="{FF2B5EF4-FFF2-40B4-BE49-F238E27FC236}">
                    <a16:creationId xmlns:a16="http://schemas.microsoft.com/office/drawing/2014/main" id="{390BA5B0-F1C6-450F-BAC4-F8787C48F47E}"/>
                  </a:ext>
                </a:extLst>
              </p:cNvPr>
              <p:cNvCxnSpPr>
                <a:cxnSpLocks/>
                <a:stCxn id="52" idx="0"/>
                <a:endCxn id="52"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26">
                <a:extLst>
                  <a:ext uri="{FF2B5EF4-FFF2-40B4-BE49-F238E27FC236}">
                    <a16:creationId xmlns:a16="http://schemas.microsoft.com/office/drawing/2014/main" id="{96531038-527A-425F-BD02-7099621FCB21}"/>
                  </a:ext>
                </a:extLst>
              </p:cNvPr>
              <p:cNvCxnSpPr>
                <a:cxnSpLocks/>
                <a:stCxn id="52" idx="3"/>
                <a:endCxn id="52"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Straight Arrow Connector 27">
                <a:extLst>
                  <a:ext uri="{FF2B5EF4-FFF2-40B4-BE49-F238E27FC236}">
                    <a16:creationId xmlns:a16="http://schemas.microsoft.com/office/drawing/2014/main" id="{EAF4DA52-CE8D-4A82-8E35-D40478065FFC}"/>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9" name="Oval 28">
                <a:extLst>
                  <a:ext uri="{FF2B5EF4-FFF2-40B4-BE49-F238E27FC236}">
                    <a16:creationId xmlns:a16="http://schemas.microsoft.com/office/drawing/2014/main" id="{89CECA65-9170-4C36-8E8D-04B424116A28}"/>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48" name="Afbeelding 77">
              <a:extLst>
                <a:ext uri="{FF2B5EF4-FFF2-40B4-BE49-F238E27FC236}">
                  <a16:creationId xmlns:a16="http://schemas.microsoft.com/office/drawing/2014/main" id="{E2B058BF-C284-4CF1-B159-A127391470F3}"/>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9" name="Group 48">
              <a:extLst>
                <a:ext uri="{FF2B5EF4-FFF2-40B4-BE49-F238E27FC236}">
                  <a16:creationId xmlns:a16="http://schemas.microsoft.com/office/drawing/2014/main" id="{56D89D04-36FC-4E54-B848-4B212F50972A}"/>
                </a:ext>
              </a:extLst>
            </p:cNvPr>
            <p:cNvGrpSpPr>
              <a:grpSpLocks noChangeAspect="1"/>
            </p:cNvGrpSpPr>
            <p:nvPr userDrawn="1"/>
          </p:nvGrpSpPr>
          <p:grpSpPr>
            <a:xfrm>
              <a:off x="12610022" y="1108316"/>
              <a:ext cx="339817" cy="579600"/>
              <a:chOff x="13120767" y="944180"/>
              <a:chExt cx="338852" cy="577954"/>
            </a:xfrm>
          </p:grpSpPr>
          <p:pic>
            <p:nvPicPr>
              <p:cNvPr id="50" name="Picture 49">
                <a:extLst>
                  <a:ext uri="{FF2B5EF4-FFF2-40B4-BE49-F238E27FC236}">
                    <a16:creationId xmlns:a16="http://schemas.microsoft.com/office/drawing/2014/main" id="{BA692DC4-6807-4015-9616-637F4AAFDD9A}"/>
                  </a:ext>
                </a:extLst>
              </p:cNvPr>
              <p:cNvPicPr>
                <a:picLocks noChangeAspect="1"/>
              </p:cNvPicPr>
              <p:nvPr userDrawn="1"/>
            </p:nvPicPr>
            <p:blipFill rotWithShape="1">
              <a:blip r:embed="rId7"/>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51" name="Rectangle 21">
                <a:extLst>
                  <a:ext uri="{FF2B5EF4-FFF2-40B4-BE49-F238E27FC236}">
                    <a16:creationId xmlns:a16="http://schemas.microsoft.com/office/drawing/2014/main" id="{613D454E-7313-4972-8548-FEBA44D82382}"/>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spTree>
    <p:extLst>
      <p:ext uri="{BB962C8B-B14F-4D97-AF65-F5344CB8AC3E}">
        <p14:creationId xmlns:p14="http://schemas.microsoft.com/office/powerpoint/2010/main" val="346100693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Titeldia (1 regelige titel) zonder subtitel">
    <p:bg>
      <p:bgPr>
        <a:solidFill>
          <a:schemeClr val="bg1"/>
        </a:solidFill>
        <a:effectLst/>
      </p:bgPr>
    </p:bg>
    <p:spTree>
      <p:nvGrpSpPr>
        <p:cNvPr id="1" name=""/>
        <p:cNvGrpSpPr/>
        <p:nvPr/>
      </p:nvGrpSpPr>
      <p:grpSpPr>
        <a:xfrm>
          <a:off x="0" y="0"/>
          <a:ext cx="0" cy="0"/>
          <a:chOff x="0" y="0"/>
          <a:chExt cx="0" cy="0"/>
        </a:xfrm>
      </p:grpSpPr>
      <p:sp>
        <p:nvSpPr>
          <p:cNvPr id="61" name="Rectangle 3">
            <a:extLst>
              <a:ext uri="{FF2B5EF4-FFF2-40B4-BE49-F238E27FC236}">
                <a16:creationId xmlns:a16="http://schemas.microsoft.com/office/drawing/2014/main" id="{E5520479-9DAB-498A-956C-B48E2928D851}"/>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5244727"/>
            <a:ext cx="6153150" cy="553998"/>
          </a:xfrm>
        </p:spPr>
        <p:txBody>
          <a:bodyPr anchor="b" anchorCtr="0">
            <a:noAutofit/>
          </a:bodyPr>
          <a:lstStyle>
            <a:lvl1pPr>
              <a:lnSpc>
                <a:spcPct val="100000"/>
              </a:lnSpc>
              <a:defRPr sz="4000" spc="-60" baseline="0"/>
            </a:lvl1pPr>
          </a:lstStyle>
          <a:p>
            <a:r>
              <a:rPr lang="en-US" noProof="0" dirty="0"/>
              <a:t>Click to add title</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69119" y="5878102"/>
            <a:ext cx="2419349" cy="701717"/>
          </a:xfrm>
          <a:prstGeom prst="rect">
            <a:avLst/>
          </a:prstGeom>
        </p:spPr>
      </p:pic>
      <p:cxnSp>
        <p:nvCxnSpPr>
          <p:cNvPr id="13" name="Straight Connector 12">
            <a:extLst>
              <a:ext uri="{FF2B5EF4-FFF2-40B4-BE49-F238E27FC236}">
                <a16:creationId xmlns:a16="http://schemas.microsoft.com/office/drawing/2014/main" id="{7B7EAE85-1489-4FF0-9901-C2B1367E9677}"/>
              </a:ext>
            </a:extLst>
          </p:cNvPr>
          <p:cNvCxnSpPr>
            <a:cxnSpLocks/>
          </p:cNvCxnSpPr>
          <p:nvPr userDrawn="1"/>
        </p:nvCxnSpPr>
        <p:spPr>
          <a:xfrm>
            <a:off x="5453062" y="5933095"/>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ext Placeholder 10">
            <a:extLst>
              <a:ext uri="{FF2B5EF4-FFF2-40B4-BE49-F238E27FC236}">
                <a16:creationId xmlns:a16="http://schemas.microsoft.com/office/drawing/2014/main" id="{B8CD1A78-9E90-4C3C-B38D-F14E44C2DD0B}"/>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en-US" noProof="0" dirty="0"/>
              <a:t>Click to add department and date</a:t>
            </a:r>
          </a:p>
        </p:txBody>
      </p:sp>
      <p:sp>
        <p:nvSpPr>
          <p:cNvPr id="15" name="Picture Placeholder 14">
            <a:extLst>
              <a:ext uri="{FF2B5EF4-FFF2-40B4-BE49-F238E27FC236}">
                <a16:creationId xmlns:a16="http://schemas.microsoft.com/office/drawing/2014/main" id="{1D99B095-1501-4B59-8DD9-77BC4593140D}"/>
              </a:ext>
            </a:extLst>
          </p:cNvPr>
          <p:cNvSpPr>
            <a:spLocks noGrp="1"/>
          </p:cNvSpPr>
          <p:nvPr>
            <p:ph type="pic" sz="quarter" idx="14" hasCustomPrompt="1"/>
          </p:nvPr>
        </p:nvSpPr>
        <p:spPr>
          <a:xfrm>
            <a:off x="614838" y="0"/>
            <a:ext cx="11577162" cy="5394374"/>
          </a:xfrm>
          <a:custGeom>
            <a:avLst/>
            <a:gdLst>
              <a:gd name="connsiteX0" fmla="*/ 0 w 11577162"/>
              <a:gd name="connsiteY0" fmla="*/ 0 h 5394374"/>
              <a:gd name="connsiteX1" fmla="*/ 11577162 w 11577162"/>
              <a:gd name="connsiteY1" fmla="*/ 0 h 5394374"/>
              <a:gd name="connsiteX2" fmla="*/ 11577162 w 11577162"/>
              <a:gd name="connsiteY2" fmla="*/ 287354 h 5394374"/>
              <a:gd name="connsiteX3" fmla="*/ 11577162 w 11577162"/>
              <a:gd name="connsiteY3" fmla="*/ 578978 h 5394374"/>
              <a:gd name="connsiteX4" fmla="*/ 11577162 w 11577162"/>
              <a:gd name="connsiteY4" fmla="*/ 866332 h 5394374"/>
              <a:gd name="connsiteX5" fmla="*/ 11577162 w 11577162"/>
              <a:gd name="connsiteY5" fmla="*/ 4096437 h 5394374"/>
              <a:gd name="connsiteX6" fmla="*/ 11577162 w 11577162"/>
              <a:gd name="connsiteY6" fmla="*/ 4383791 h 5394374"/>
              <a:gd name="connsiteX7" fmla="*/ 11577162 w 11577162"/>
              <a:gd name="connsiteY7" fmla="*/ 4675415 h 5394374"/>
              <a:gd name="connsiteX8" fmla="*/ 11577162 w 11577162"/>
              <a:gd name="connsiteY8" fmla="*/ 4962769 h 5394374"/>
              <a:gd name="connsiteX9" fmla="*/ 4823818 w 11577162"/>
              <a:gd name="connsiteY9" fmla="*/ 4962769 h 5394374"/>
              <a:gd name="connsiteX10" fmla="*/ 4392213 w 11577162"/>
              <a:gd name="connsiteY10" fmla="*/ 5394374 h 5394374"/>
              <a:gd name="connsiteX11" fmla="*/ 609324 w 11577162"/>
              <a:gd name="connsiteY11" fmla="*/ 5394374 h 5394374"/>
              <a:gd name="connsiteX12" fmla="*/ 0 w 11577162"/>
              <a:gd name="connsiteY12" fmla="*/ 4785050 h 5394374"/>
              <a:gd name="connsiteX13" fmla="*/ 0 w 11577162"/>
              <a:gd name="connsiteY13" fmla="*/ 4497696 h 5394374"/>
              <a:gd name="connsiteX14" fmla="*/ 0 w 11577162"/>
              <a:gd name="connsiteY14" fmla="*/ 4206072 h 5394374"/>
              <a:gd name="connsiteX15" fmla="*/ 0 w 11577162"/>
              <a:gd name="connsiteY15" fmla="*/ 3918718 h 5394374"/>
              <a:gd name="connsiteX16" fmla="*/ 0 w 11577162"/>
              <a:gd name="connsiteY16" fmla="*/ 866332 h 5394374"/>
              <a:gd name="connsiteX17" fmla="*/ 0 w 11577162"/>
              <a:gd name="connsiteY17" fmla="*/ 578978 h 5394374"/>
              <a:gd name="connsiteX18" fmla="*/ 0 w 11577162"/>
              <a:gd name="connsiteY18" fmla="*/ 287354 h 5394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577162" h="5394374">
                <a:moveTo>
                  <a:pt x="0" y="0"/>
                </a:moveTo>
                <a:lnTo>
                  <a:pt x="11577162" y="0"/>
                </a:lnTo>
                <a:lnTo>
                  <a:pt x="11577162" y="287354"/>
                </a:lnTo>
                <a:lnTo>
                  <a:pt x="11577162" y="578978"/>
                </a:lnTo>
                <a:lnTo>
                  <a:pt x="11577162" y="866332"/>
                </a:lnTo>
                <a:lnTo>
                  <a:pt x="11577162" y="4096437"/>
                </a:lnTo>
                <a:lnTo>
                  <a:pt x="11577162" y="4383791"/>
                </a:lnTo>
                <a:lnTo>
                  <a:pt x="11577162" y="4675415"/>
                </a:lnTo>
                <a:lnTo>
                  <a:pt x="11577162" y="4962769"/>
                </a:lnTo>
                <a:lnTo>
                  <a:pt x="4823818" y="4962769"/>
                </a:lnTo>
                <a:cubicBezTo>
                  <a:pt x="4585166" y="4962769"/>
                  <a:pt x="4392213" y="5155722"/>
                  <a:pt x="4392213" y="5394374"/>
                </a:cubicBezTo>
                <a:lnTo>
                  <a:pt x="609324" y="5394374"/>
                </a:lnTo>
                <a:cubicBezTo>
                  <a:pt x="272927" y="5394374"/>
                  <a:pt x="0" y="5121448"/>
                  <a:pt x="0" y="4785050"/>
                </a:cubicBezTo>
                <a:lnTo>
                  <a:pt x="0" y="4497696"/>
                </a:lnTo>
                <a:lnTo>
                  <a:pt x="0" y="4206072"/>
                </a:lnTo>
                <a:lnTo>
                  <a:pt x="0" y="3918718"/>
                </a:lnTo>
                <a:lnTo>
                  <a:pt x="0" y="866332"/>
                </a:lnTo>
                <a:lnTo>
                  <a:pt x="0" y="578978"/>
                </a:lnTo>
                <a:lnTo>
                  <a:pt x="0" y="287354"/>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40" name="Rectangle 106">
            <a:extLst>
              <a:ext uri="{FF2B5EF4-FFF2-40B4-BE49-F238E27FC236}">
                <a16:creationId xmlns:a16="http://schemas.microsoft.com/office/drawing/2014/main" id="{02F68636-161F-4B70-A166-ABA2523D1ACD}"/>
              </a:ext>
            </a:extLst>
          </p:cNvPr>
          <p:cNvSpPr>
            <a:spLocks noChangeArrowheads="1"/>
          </p:cNvSpPr>
          <p:nvPr userDrawn="1"/>
        </p:nvSpPr>
        <p:spPr bwMode="gray">
          <a:xfrm>
            <a:off x="-2463800"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‘Insert’ and the image will be placed</a:t>
            </a:r>
          </a:p>
        </p:txBody>
      </p:sp>
      <p:sp>
        <p:nvSpPr>
          <p:cNvPr id="41" name="Rectangle 106">
            <a:extLst>
              <a:ext uri="{FF2B5EF4-FFF2-40B4-BE49-F238E27FC236}">
                <a16:creationId xmlns:a16="http://schemas.microsoft.com/office/drawing/2014/main" id="{486F824E-9B4C-4900-B082-BD07465D5AA8}"/>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grpSp>
        <p:nvGrpSpPr>
          <p:cNvPr id="42" name="Group 41">
            <a:extLst>
              <a:ext uri="{FF2B5EF4-FFF2-40B4-BE49-F238E27FC236}">
                <a16:creationId xmlns:a16="http://schemas.microsoft.com/office/drawing/2014/main" id="{F15E442B-B621-4D51-A258-3F46E08FDA1E}"/>
              </a:ext>
            </a:extLst>
          </p:cNvPr>
          <p:cNvGrpSpPr/>
          <p:nvPr userDrawn="1"/>
        </p:nvGrpSpPr>
        <p:grpSpPr>
          <a:xfrm>
            <a:off x="12326583" y="1"/>
            <a:ext cx="2329217" cy="5577839"/>
            <a:chOff x="12326583" y="1"/>
            <a:chExt cx="2329217" cy="5577839"/>
          </a:xfrm>
        </p:grpSpPr>
        <p:sp>
          <p:nvSpPr>
            <p:cNvPr id="43" name="Rectangle 106">
              <a:extLst>
                <a:ext uri="{FF2B5EF4-FFF2-40B4-BE49-F238E27FC236}">
                  <a16:creationId xmlns:a16="http://schemas.microsoft.com/office/drawing/2014/main" id="{2FEDA564-AE5A-4F15-A800-091EB7417BD4}"/>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44" name="Groep 75">
              <a:extLst>
                <a:ext uri="{FF2B5EF4-FFF2-40B4-BE49-F238E27FC236}">
                  <a16:creationId xmlns:a16="http://schemas.microsoft.com/office/drawing/2014/main" id="{BD91A0C0-40C5-4AE0-B41A-3F71F8F5364F}"/>
                </a:ext>
              </a:extLst>
            </p:cNvPr>
            <p:cNvGrpSpPr>
              <a:grpSpLocks noChangeAspect="1"/>
            </p:cNvGrpSpPr>
            <p:nvPr userDrawn="1"/>
          </p:nvGrpSpPr>
          <p:grpSpPr>
            <a:xfrm>
              <a:off x="12616299" y="4610804"/>
              <a:ext cx="1766851" cy="793244"/>
              <a:chOff x="2766083" y="6357983"/>
              <a:chExt cx="1485890" cy="667104"/>
            </a:xfrm>
          </p:grpSpPr>
          <p:pic>
            <p:nvPicPr>
              <p:cNvPr id="49" name="Picture 15">
                <a:extLst>
                  <a:ext uri="{FF2B5EF4-FFF2-40B4-BE49-F238E27FC236}">
                    <a16:creationId xmlns:a16="http://schemas.microsoft.com/office/drawing/2014/main" id="{72968D80-8652-423C-AAF4-ED497BD25B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0" name="Picture 18">
                <a:extLst>
                  <a:ext uri="{FF2B5EF4-FFF2-40B4-BE49-F238E27FC236}">
                    <a16:creationId xmlns:a16="http://schemas.microsoft.com/office/drawing/2014/main" id="{48331372-6A86-4E03-985B-80DF02AF9F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1" name="Picture 19">
                <a:extLst>
                  <a:ext uri="{FF2B5EF4-FFF2-40B4-BE49-F238E27FC236}">
                    <a16:creationId xmlns:a16="http://schemas.microsoft.com/office/drawing/2014/main" id="{66CDC42D-AA1C-45DC-83E5-30A8ECD069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2" name="Straight Arrow Connector 23">
                <a:extLst>
                  <a:ext uri="{FF2B5EF4-FFF2-40B4-BE49-F238E27FC236}">
                    <a16:creationId xmlns:a16="http://schemas.microsoft.com/office/drawing/2014/main" id="{E868C753-FBD7-4AF2-918F-7AFDE5761C9D}"/>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Connector 24">
                <a:extLst>
                  <a:ext uri="{FF2B5EF4-FFF2-40B4-BE49-F238E27FC236}">
                    <a16:creationId xmlns:a16="http://schemas.microsoft.com/office/drawing/2014/main" id="{2DB13C1D-3E83-4B45-9B8C-C9BD15F73113}"/>
                  </a:ext>
                </a:extLst>
              </p:cNvPr>
              <p:cNvCxnSpPr>
                <a:cxnSpLocks/>
                <a:stCxn id="49" idx="0"/>
                <a:endCxn id="49"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26">
                <a:extLst>
                  <a:ext uri="{FF2B5EF4-FFF2-40B4-BE49-F238E27FC236}">
                    <a16:creationId xmlns:a16="http://schemas.microsoft.com/office/drawing/2014/main" id="{E8132503-6FA8-41C3-A010-0E13B66C4E0E}"/>
                  </a:ext>
                </a:extLst>
              </p:cNvPr>
              <p:cNvCxnSpPr>
                <a:cxnSpLocks/>
                <a:stCxn id="49" idx="3"/>
                <a:endCxn id="49"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Straight Arrow Connector 27">
                <a:extLst>
                  <a:ext uri="{FF2B5EF4-FFF2-40B4-BE49-F238E27FC236}">
                    <a16:creationId xmlns:a16="http://schemas.microsoft.com/office/drawing/2014/main" id="{19D6D07D-AC00-42FF-9D54-46CAC9C3F023}"/>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Oval 28">
                <a:extLst>
                  <a:ext uri="{FF2B5EF4-FFF2-40B4-BE49-F238E27FC236}">
                    <a16:creationId xmlns:a16="http://schemas.microsoft.com/office/drawing/2014/main" id="{6CBA5528-E394-40C6-9B07-92BAE897EC09}"/>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45" name="Afbeelding 77">
              <a:extLst>
                <a:ext uri="{FF2B5EF4-FFF2-40B4-BE49-F238E27FC236}">
                  <a16:creationId xmlns:a16="http://schemas.microsoft.com/office/drawing/2014/main" id="{D7AD9303-E3C3-43EC-B205-EE1847B2EB85}"/>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6" name="Group 45">
              <a:extLst>
                <a:ext uri="{FF2B5EF4-FFF2-40B4-BE49-F238E27FC236}">
                  <a16:creationId xmlns:a16="http://schemas.microsoft.com/office/drawing/2014/main" id="{591C3F2A-BFA8-4E53-8931-D6683D803EDB}"/>
                </a:ext>
              </a:extLst>
            </p:cNvPr>
            <p:cNvGrpSpPr>
              <a:grpSpLocks noChangeAspect="1"/>
            </p:cNvGrpSpPr>
            <p:nvPr userDrawn="1"/>
          </p:nvGrpSpPr>
          <p:grpSpPr>
            <a:xfrm>
              <a:off x="12610022" y="1108316"/>
              <a:ext cx="339817" cy="579600"/>
              <a:chOff x="13120767" y="944180"/>
              <a:chExt cx="338852" cy="577954"/>
            </a:xfrm>
          </p:grpSpPr>
          <p:pic>
            <p:nvPicPr>
              <p:cNvPr id="47" name="Picture 46">
                <a:extLst>
                  <a:ext uri="{FF2B5EF4-FFF2-40B4-BE49-F238E27FC236}">
                    <a16:creationId xmlns:a16="http://schemas.microsoft.com/office/drawing/2014/main" id="{32DF94B0-DF60-49EA-AC0A-8DECFF7E3C71}"/>
                  </a:ext>
                </a:extLst>
              </p:cNvPr>
              <p:cNvPicPr>
                <a:picLocks noChangeAspect="1"/>
              </p:cNvPicPr>
              <p:nvPr userDrawn="1"/>
            </p:nvPicPr>
            <p:blipFill rotWithShape="1">
              <a:blip r:embed="rId7"/>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48" name="Rectangle 21">
                <a:extLst>
                  <a:ext uri="{FF2B5EF4-FFF2-40B4-BE49-F238E27FC236}">
                    <a16:creationId xmlns:a16="http://schemas.microsoft.com/office/drawing/2014/main" id="{0E092A32-F504-4634-910B-CE83DF5E2E81}"/>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spTree>
    <p:extLst>
      <p:ext uri="{BB962C8B-B14F-4D97-AF65-F5344CB8AC3E}">
        <p14:creationId xmlns:p14="http://schemas.microsoft.com/office/powerpoint/2010/main" val="2436493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dia (2 regelige titel) met subtitel">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F053FC1F-0C87-464E-9626-4AA4ADFCB446}"/>
              </a:ext>
            </a:extLst>
          </p:cNvPr>
          <p:cNvSpPr>
            <a:spLocks noGrp="1"/>
          </p:cNvSpPr>
          <p:nvPr>
            <p:ph type="pic" sz="quarter" idx="12" hasCustomPrompt="1"/>
          </p:nvPr>
        </p:nvSpPr>
        <p:spPr>
          <a:xfrm>
            <a:off x="614838" y="0"/>
            <a:ext cx="11577160" cy="4144674"/>
          </a:xfrm>
          <a:custGeom>
            <a:avLst/>
            <a:gdLst>
              <a:gd name="connsiteX0" fmla="*/ 0 w 11577160"/>
              <a:gd name="connsiteY0" fmla="*/ 0 h 4144674"/>
              <a:gd name="connsiteX1" fmla="*/ 11577160 w 11577160"/>
              <a:gd name="connsiteY1" fmla="*/ 0 h 4144674"/>
              <a:gd name="connsiteX2" fmla="*/ 11577160 w 11577160"/>
              <a:gd name="connsiteY2" fmla="*/ 3713070 h 4144674"/>
              <a:gd name="connsiteX3" fmla="*/ 4823817 w 11577160"/>
              <a:gd name="connsiteY3" fmla="*/ 3713070 h 4144674"/>
              <a:gd name="connsiteX4" fmla="*/ 4392212 w 11577160"/>
              <a:gd name="connsiteY4" fmla="*/ 4144674 h 4144674"/>
              <a:gd name="connsiteX5" fmla="*/ 609325 w 11577160"/>
              <a:gd name="connsiteY5" fmla="*/ 4144674 h 4144674"/>
              <a:gd name="connsiteX6" fmla="*/ 0 w 11577160"/>
              <a:gd name="connsiteY6" fmla="*/ 3535350 h 414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77160" h="4144674">
                <a:moveTo>
                  <a:pt x="0" y="0"/>
                </a:moveTo>
                <a:lnTo>
                  <a:pt x="11577160" y="0"/>
                </a:lnTo>
                <a:lnTo>
                  <a:pt x="11577160" y="3713070"/>
                </a:lnTo>
                <a:lnTo>
                  <a:pt x="4823817" y="3713070"/>
                </a:lnTo>
                <a:cubicBezTo>
                  <a:pt x="4585165" y="3713070"/>
                  <a:pt x="4392212" y="3906022"/>
                  <a:pt x="4392212" y="4144674"/>
                </a:cubicBezTo>
                <a:lnTo>
                  <a:pt x="609325" y="4144674"/>
                </a:lnTo>
                <a:cubicBezTo>
                  <a:pt x="272927" y="4144674"/>
                  <a:pt x="0" y="3871747"/>
                  <a:pt x="0" y="3535350"/>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3979594"/>
            <a:ext cx="6153150" cy="1123949"/>
          </a:xfrm>
        </p:spPr>
        <p:txBody>
          <a:bodyPr anchor="b" anchorCtr="0">
            <a:noAutofit/>
          </a:bodyPr>
          <a:lstStyle>
            <a:lvl1pPr>
              <a:lnSpc>
                <a:spcPct val="80000"/>
              </a:lnSpc>
              <a:defRPr sz="4000" spc="-60" baseline="0">
                <a:solidFill>
                  <a:schemeClr val="tx2"/>
                </a:solidFill>
              </a:defRPr>
            </a:lvl1pPr>
          </a:lstStyle>
          <a:p>
            <a:r>
              <a:rPr lang="en-US" noProof="0" dirty="0"/>
              <a:t>Click to add title</a:t>
            </a:r>
          </a:p>
        </p:txBody>
      </p:sp>
      <p:sp>
        <p:nvSpPr>
          <p:cNvPr id="11" name="Text Placeholder 10">
            <a:extLst>
              <a:ext uri="{FF2B5EF4-FFF2-40B4-BE49-F238E27FC236}">
                <a16:creationId xmlns:a16="http://schemas.microsoft.com/office/drawing/2014/main" id="{35139539-07AB-43B9-A8D2-9D0467DC1742}"/>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en-US" noProof="0" dirty="0"/>
              <a:t>Click to add department and date</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69119" y="5878102"/>
            <a:ext cx="2419349" cy="701717"/>
          </a:xfrm>
          <a:prstGeom prst="rect">
            <a:avLst/>
          </a:prstGeom>
        </p:spPr>
      </p:pic>
      <p:cxnSp>
        <p:nvCxnSpPr>
          <p:cNvPr id="15" name="Straight Connector 14">
            <a:extLst>
              <a:ext uri="{FF2B5EF4-FFF2-40B4-BE49-F238E27FC236}">
                <a16:creationId xmlns:a16="http://schemas.microsoft.com/office/drawing/2014/main" id="{B6061A2D-2FC7-49E9-9022-09838866AA7E}"/>
              </a:ext>
            </a:extLst>
          </p:cNvPr>
          <p:cNvCxnSpPr>
            <a:cxnSpLocks/>
          </p:cNvCxnSpPr>
          <p:nvPr userDrawn="1"/>
        </p:nvCxnSpPr>
        <p:spPr>
          <a:xfrm>
            <a:off x="5453062" y="5247914"/>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31" name="Text Placeholder 25">
            <a:extLst>
              <a:ext uri="{FF2B5EF4-FFF2-40B4-BE49-F238E27FC236}">
                <a16:creationId xmlns:a16="http://schemas.microsoft.com/office/drawing/2014/main" id="{BBE7FF0D-A11C-478D-82C1-4EAA76F26FEC}"/>
              </a:ext>
            </a:extLst>
          </p:cNvPr>
          <p:cNvSpPr>
            <a:spLocks noGrp="1"/>
          </p:cNvSpPr>
          <p:nvPr>
            <p:ph type="body" sz="quarter" idx="13" hasCustomPrompt="1"/>
          </p:nvPr>
        </p:nvSpPr>
        <p:spPr>
          <a:xfrm>
            <a:off x="5419726" y="5472971"/>
            <a:ext cx="6152400" cy="590400"/>
          </a:xfrm>
        </p:spPr>
        <p:txBody>
          <a:bodyPr/>
          <a:lstStyle>
            <a:lvl1pPr>
              <a:lnSpc>
                <a:spcPct val="80000"/>
              </a:lnSpc>
              <a:defRPr sz="4000" spc="-60" baseline="0">
                <a:solidFill>
                  <a:schemeClr val="bg2"/>
                </a:solidFill>
              </a:defRPr>
            </a:lvl1pPr>
          </a:lstStyle>
          <a:p>
            <a:pPr lvl="0"/>
            <a:r>
              <a:rPr lang="en-US" noProof="0" dirty="0"/>
              <a:t>Click to add subtitle</a:t>
            </a:r>
          </a:p>
        </p:txBody>
      </p:sp>
      <p:sp>
        <p:nvSpPr>
          <p:cNvPr id="28" name="Rectangle 106">
            <a:extLst>
              <a:ext uri="{FF2B5EF4-FFF2-40B4-BE49-F238E27FC236}">
                <a16:creationId xmlns:a16="http://schemas.microsoft.com/office/drawing/2014/main" id="{E607FD01-CA94-4A67-A95F-2021BDC6C25C}"/>
              </a:ext>
            </a:extLst>
          </p:cNvPr>
          <p:cNvSpPr>
            <a:spLocks noChangeArrowheads="1"/>
          </p:cNvSpPr>
          <p:nvPr userDrawn="1"/>
        </p:nvSpPr>
        <p:spPr bwMode="gray">
          <a:xfrm>
            <a:off x="-2463800"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‘Insert’ and the image will be placed</a:t>
            </a:r>
          </a:p>
        </p:txBody>
      </p:sp>
      <p:sp>
        <p:nvSpPr>
          <p:cNvPr id="29" name="Rectangle 106">
            <a:extLst>
              <a:ext uri="{FF2B5EF4-FFF2-40B4-BE49-F238E27FC236}">
                <a16:creationId xmlns:a16="http://schemas.microsoft.com/office/drawing/2014/main" id="{AE274554-07CC-4734-B686-7CEFD18ED091}"/>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grpSp>
        <p:nvGrpSpPr>
          <p:cNvPr id="30" name="Group 29">
            <a:extLst>
              <a:ext uri="{FF2B5EF4-FFF2-40B4-BE49-F238E27FC236}">
                <a16:creationId xmlns:a16="http://schemas.microsoft.com/office/drawing/2014/main" id="{B9F231B0-0997-4009-B673-F3D8B1264B46}"/>
              </a:ext>
            </a:extLst>
          </p:cNvPr>
          <p:cNvGrpSpPr/>
          <p:nvPr userDrawn="1"/>
        </p:nvGrpSpPr>
        <p:grpSpPr>
          <a:xfrm>
            <a:off x="12326583" y="1"/>
            <a:ext cx="2329217" cy="5577839"/>
            <a:chOff x="12326583" y="1"/>
            <a:chExt cx="2329217" cy="5577839"/>
          </a:xfrm>
        </p:grpSpPr>
        <p:sp>
          <p:nvSpPr>
            <p:cNvPr id="32" name="Rectangle 106">
              <a:extLst>
                <a:ext uri="{FF2B5EF4-FFF2-40B4-BE49-F238E27FC236}">
                  <a16:creationId xmlns:a16="http://schemas.microsoft.com/office/drawing/2014/main" id="{4DC83239-28D6-4863-B0A3-C7D05549B583}"/>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33" name="Groep 75">
              <a:extLst>
                <a:ext uri="{FF2B5EF4-FFF2-40B4-BE49-F238E27FC236}">
                  <a16:creationId xmlns:a16="http://schemas.microsoft.com/office/drawing/2014/main" id="{FFB172C3-D9F1-412D-92B1-9EA78DF200F2}"/>
                </a:ext>
              </a:extLst>
            </p:cNvPr>
            <p:cNvGrpSpPr>
              <a:grpSpLocks noChangeAspect="1"/>
            </p:cNvGrpSpPr>
            <p:nvPr userDrawn="1"/>
          </p:nvGrpSpPr>
          <p:grpSpPr>
            <a:xfrm>
              <a:off x="12616299" y="4610804"/>
              <a:ext cx="1766851" cy="793244"/>
              <a:chOff x="2766083" y="6357983"/>
              <a:chExt cx="1485890" cy="667104"/>
            </a:xfrm>
          </p:grpSpPr>
          <p:pic>
            <p:nvPicPr>
              <p:cNvPr id="54" name="Picture 15">
                <a:extLst>
                  <a:ext uri="{FF2B5EF4-FFF2-40B4-BE49-F238E27FC236}">
                    <a16:creationId xmlns:a16="http://schemas.microsoft.com/office/drawing/2014/main" id="{B6A47874-FF25-491D-920B-8CD7D9C1BC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5" name="Picture 18">
                <a:extLst>
                  <a:ext uri="{FF2B5EF4-FFF2-40B4-BE49-F238E27FC236}">
                    <a16:creationId xmlns:a16="http://schemas.microsoft.com/office/drawing/2014/main" id="{3A3C37DF-1E39-4C36-80F6-F4CB08D1CD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6" name="Picture 19">
                <a:extLst>
                  <a:ext uri="{FF2B5EF4-FFF2-40B4-BE49-F238E27FC236}">
                    <a16:creationId xmlns:a16="http://schemas.microsoft.com/office/drawing/2014/main" id="{C4687FD2-CBA1-4019-A39F-C87B0A6CEA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7" name="Straight Arrow Connector 23">
                <a:extLst>
                  <a:ext uri="{FF2B5EF4-FFF2-40B4-BE49-F238E27FC236}">
                    <a16:creationId xmlns:a16="http://schemas.microsoft.com/office/drawing/2014/main" id="{F0BF0071-31FA-484A-930F-AD2AB2CB540F}"/>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Connector 24">
                <a:extLst>
                  <a:ext uri="{FF2B5EF4-FFF2-40B4-BE49-F238E27FC236}">
                    <a16:creationId xmlns:a16="http://schemas.microsoft.com/office/drawing/2014/main" id="{F4AAF602-49A4-4EFD-A716-B981B2F6EBF6}"/>
                  </a:ext>
                </a:extLst>
              </p:cNvPr>
              <p:cNvCxnSpPr>
                <a:cxnSpLocks/>
                <a:stCxn id="54" idx="0"/>
                <a:endCxn id="54"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Straight Connector 26">
                <a:extLst>
                  <a:ext uri="{FF2B5EF4-FFF2-40B4-BE49-F238E27FC236}">
                    <a16:creationId xmlns:a16="http://schemas.microsoft.com/office/drawing/2014/main" id="{8A790966-5AC8-4978-BE15-E3FAFD4F7C4E}"/>
                  </a:ext>
                </a:extLst>
              </p:cNvPr>
              <p:cNvCxnSpPr>
                <a:cxnSpLocks/>
                <a:stCxn id="54" idx="3"/>
                <a:endCxn id="54"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Straight Arrow Connector 27">
                <a:extLst>
                  <a:ext uri="{FF2B5EF4-FFF2-40B4-BE49-F238E27FC236}">
                    <a16:creationId xmlns:a16="http://schemas.microsoft.com/office/drawing/2014/main" id="{E1990CA2-0D8A-4C48-9DB5-F6331251DB4C}"/>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1" name="Oval 28">
                <a:extLst>
                  <a:ext uri="{FF2B5EF4-FFF2-40B4-BE49-F238E27FC236}">
                    <a16:creationId xmlns:a16="http://schemas.microsoft.com/office/drawing/2014/main" id="{5A561EAC-EAC5-4B8D-BF2B-86E0AF138591}"/>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34" name="Afbeelding 77">
              <a:extLst>
                <a:ext uri="{FF2B5EF4-FFF2-40B4-BE49-F238E27FC236}">
                  <a16:creationId xmlns:a16="http://schemas.microsoft.com/office/drawing/2014/main" id="{AF0278BE-D908-439F-9C41-0D203041D695}"/>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35" name="Group 34">
              <a:extLst>
                <a:ext uri="{FF2B5EF4-FFF2-40B4-BE49-F238E27FC236}">
                  <a16:creationId xmlns:a16="http://schemas.microsoft.com/office/drawing/2014/main" id="{DA78ACF5-DF81-48C1-8D4A-018A2C51EF5F}"/>
                </a:ext>
              </a:extLst>
            </p:cNvPr>
            <p:cNvGrpSpPr>
              <a:grpSpLocks noChangeAspect="1"/>
            </p:cNvGrpSpPr>
            <p:nvPr userDrawn="1"/>
          </p:nvGrpSpPr>
          <p:grpSpPr>
            <a:xfrm>
              <a:off x="12610022" y="1108316"/>
              <a:ext cx="339817" cy="579600"/>
              <a:chOff x="13120767" y="944180"/>
              <a:chExt cx="338852" cy="577954"/>
            </a:xfrm>
          </p:grpSpPr>
          <p:pic>
            <p:nvPicPr>
              <p:cNvPr id="36" name="Picture 35">
                <a:extLst>
                  <a:ext uri="{FF2B5EF4-FFF2-40B4-BE49-F238E27FC236}">
                    <a16:creationId xmlns:a16="http://schemas.microsoft.com/office/drawing/2014/main" id="{05F851DB-B145-4487-8131-4548DCA45267}"/>
                  </a:ext>
                </a:extLst>
              </p:cNvPr>
              <p:cNvPicPr>
                <a:picLocks noChangeAspect="1"/>
              </p:cNvPicPr>
              <p:nvPr userDrawn="1"/>
            </p:nvPicPr>
            <p:blipFill rotWithShape="1">
              <a:blip r:embed="rId7"/>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37" name="Rectangle 21">
                <a:extLst>
                  <a:ext uri="{FF2B5EF4-FFF2-40B4-BE49-F238E27FC236}">
                    <a16:creationId xmlns:a16="http://schemas.microsoft.com/office/drawing/2014/main" id="{046613CB-16AD-4E66-A2C1-848199A9DCA8}"/>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spTree>
    <p:extLst>
      <p:ext uri="{BB962C8B-B14F-4D97-AF65-F5344CB8AC3E}">
        <p14:creationId xmlns:p14="http://schemas.microsoft.com/office/powerpoint/2010/main" val="11190211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Inhoud met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4" name="Table Placeholder 3">
            <a:extLst>
              <a:ext uri="{FF2B5EF4-FFF2-40B4-BE49-F238E27FC236}">
                <a16:creationId xmlns:a16="http://schemas.microsoft.com/office/drawing/2014/main" id="{94B40A4D-040D-412B-B077-4F963A67665D}"/>
              </a:ext>
            </a:extLst>
          </p:cNvPr>
          <p:cNvSpPr>
            <a:spLocks noGrp="1"/>
          </p:cNvSpPr>
          <p:nvPr>
            <p:ph type="tbl" sz="quarter" idx="12" hasCustomPrompt="1"/>
          </p:nvPr>
        </p:nvSpPr>
        <p:spPr>
          <a:xfrm>
            <a:off x="6264275" y="1476375"/>
            <a:ext cx="5330825"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table</a:t>
            </a:r>
          </a:p>
        </p:txBody>
      </p:sp>
      <p:sp>
        <p:nvSpPr>
          <p:cNvPr id="11" name="Text Placeholder 12">
            <a:extLst>
              <a:ext uri="{FF2B5EF4-FFF2-40B4-BE49-F238E27FC236}">
                <a16:creationId xmlns:a16="http://schemas.microsoft.com/office/drawing/2014/main" id="{F028C813-AC7A-4357-A8D4-1D61F095489D}"/>
              </a:ext>
            </a:extLst>
          </p:cNvPr>
          <p:cNvSpPr>
            <a:spLocks noGrp="1"/>
          </p:cNvSpPr>
          <p:nvPr>
            <p:ph type="body" sz="quarter" idx="10" hasCustomPrompt="1"/>
          </p:nvPr>
        </p:nvSpPr>
        <p:spPr>
          <a:xfrm>
            <a:off x="619125"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3" name="Slide Number Placeholder 2">
            <a:extLst>
              <a:ext uri="{FF2B5EF4-FFF2-40B4-BE49-F238E27FC236}">
                <a16:creationId xmlns:a16="http://schemas.microsoft.com/office/drawing/2014/main" id="{DF3716CF-D9F7-4E85-A572-A8A5E9841A07}"/>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20" name="Rectangle 106">
            <a:extLst>
              <a:ext uri="{FF2B5EF4-FFF2-40B4-BE49-F238E27FC236}">
                <a16:creationId xmlns:a16="http://schemas.microsoft.com/office/drawing/2014/main" id="{9C24C4B8-89EA-4863-B602-CE5B7372D584}"/>
              </a:ext>
            </a:extLst>
          </p:cNvPr>
          <p:cNvSpPr>
            <a:spLocks noChangeArrowheads="1"/>
          </p:cNvSpPr>
          <p:nvPr userDrawn="1"/>
        </p:nvSpPr>
        <p:spPr bwMode="gray">
          <a:xfrm>
            <a:off x="12326583" y="0"/>
            <a:ext cx="2329217" cy="240388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rgbClr val="004285"/>
                </a:solidFill>
                <a:effectLst/>
                <a:uLnTx/>
                <a:uFillTx/>
                <a:latin typeface="Open Sans"/>
                <a:ea typeface="+mn-ea"/>
                <a:cs typeface="+mn-cs"/>
              </a:rPr>
              <a:t>Add a table</a:t>
            </a:r>
            <a:endParaRPr kumimoji="0" lang="en-US" altLang="en-US" sz="1000" b="0" i="0" u="none" strike="noStrike" kern="1200" cap="none" spc="-10" normalizeH="0" baseline="0" noProof="0" dirty="0">
              <a:ln>
                <a:noFill/>
              </a:ln>
              <a:solidFill>
                <a:srgbClr val="004285"/>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on the icon in the middle of the table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Choose how many columns and rows the table you want to insert should have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‘OK’ and the table will be inserted which can be filled</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Then select all the text in the table, adjust the font size to 14pt and color the black text to dark blue</a:t>
            </a:r>
          </a:p>
        </p:txBody>
      </p:sp>
      <p:grpSp>
        <p:nvGrpSpPr>
          <p:cNvPr id="21" name="Group 20">
            <a:extLst>
              <a:ext uri="{FF2B5EF4-FFF2-40B4-BE49-F238E27FC236}">
                <a16:creationId xmlns:a16="http://schemas.microsoft.com/office/drawing/2014/main" id="{0E4F7BE6-4C36-40A7-AA53-E8233219AA44}"/>
              </a:ext>
            </a:extLst>
          </p:cNvPr>
          <p:cNvGrpSpPr/>
          <p:nvPr userDrawn="1"/>
        </p:nvGrpSpPr>
        <p:grpSpPr>
          <a:xfrm>
            <a:off x="-2463800" y="0"/>
            <a:ext cx="2329217" cy="3010976"/>
            <a:chOff x="-2463800" y="0"/>
            <a:chExt cx="2329217" cy="3010976"/>
          </a:xfrm>
        </p:grpSpPr>
        <p:sp>
          <p:nvSpPr>
            <p:cNvPr id="22" name="Rectangle 106">
              <a:extLst>
                <a:ext uri="{FF2B5EF4-FFF2-40B4-BE49-F238E27FC236}">
                  <a16:creationId xmlns:a16="http://schemas.microsoft.com/office/drawing/2014/main" id="{382F3E05-ECEE-4DDE-AEB7-7720D044CC93}"/>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23" name="Group 22">
              <a:extLst>
                <a:ext uri="{FF2B5EF4-FFF2-40B4-BE49-F238E27FC236}">
                  <a16:creationId xmlns:a16="http://schemas.microsoft.com/office/drawing/2014/main" id="{2EF23516-2677-4366-A601-E21D2B8F6437}"/>
                </a:ext>
              </a:extLst>
            </p:cNvPr>
            <p:cNvGrpSpPr/>
            <p:nvPr userDrawn="1"/>
          </p:nvGrpSpPr>
          <p:grpSpPr>
            <a:xfrm>
              <a:off x="-2318863" y="1175951"/>
              <a:ext cx="1847751" cy="535742"/>
              <a:chOff x="-2108199" y="2679700"/>
              <a:chExt cx="2091530" cy="606424"/>
            </a:xfrm>
          </p:grpSpPr>
          <p:grpSp>
            <p:nvGrpSpPr>
              <p:cNvPr id="24" name="Group 23">
                <a:extLst>
                  <a:ext uri="{FF2B5EF4-FFF2-40B4-BE49-F238E27FC236}">
                    <a16:creationId xmlns:a16="http://schemas.microsoft.com/office/drawing/2014/main" id="{F08E645D-42C3-4826-9EC7-D9B1A193918C}"/>
                  </a:ext>
                </a:extLst>
              </p:cNvPr>
              <p:cNvGrpSpPr/>
              <p:nvPr userDrawn="1"/>
            </p:nvGrpSpPr>
            <p:grpSpPr>
              <a:xfrm>
                <a:off x="-2108199" y="2679700"/>
                <a:ext cx="2091530" cy="606424"/>
                <a:chOff x="-2108199" y="2679700"/>
                <a:chExt cx="2091530" cy="606424"/>
              </a:xfrm>
            </p:grpSpPr>
            <p:pic>
              <p:nvPicPr>
                <p:cNvPr id="26" name="Picture 25">
                  <a:extLst>
                    <a:ext uri="{FF2B5EF4-FFF2-40B4-BE49-F238E27FC236}">
                      <a16:creationId xmlns:a16="http://schemas.microsoft.com/office/drawing/2014/main" id="{FD57E7FC-9120-4638-8018-871BCD39AD13}"/>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7" name="Rectangle 21">
                  <a:extLst>
                    <a:ext uri="{FF2B5EF4-FFF2-40B4-BE49-F238E27FC236}">
                      <a16:creationId xmlns:a16="http://schemas.microsoft.com/office/drawing/2014/main" id="{6AC6B26A-57B6-403F-8D3B-55E148C9E21C}"/>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5" name="Graphic 19" descr="Close with solid fill">
                <a:extLst>
                  <a:ext uri="{FF2B5EF4-FFF2-40B4-BE49-F238E27FC236}">
                    <a16:creationId xmlns:a16="http://schemas.microsoft.com/office/drawing/2014/main" id="{A597C326-3A09-4DBB-8F5C-2C8EE77E339B}"/>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
        <p:nvSpPr>
          <p:cNvPr id="14" name="Rectangle 106">
            <a:extLst>
              <a:ext uri="{FF2B5EF4-FFF2-40B4-BE49-F238E27FC236}">
                <a16:creationId xmlns:a16="http://schemas.microsoft.com/office/drawing/2014/main" id="{0AAD801C-2FBF-46C5-8AAF-4EDEF84988CF}"/>
              </a:ext>
            </a:extLst>
          </p:cNvPr>
          <p:cNvSpPr>
            <a:spLocks noChangeArrowheads="1"/>
          </p:cNvSpPr>
          <p:nvPr userDrawn="1"/>
        </p:nvSpPr>
        <p:spPr bwMode="gray">
          <a:xfrm>
            <a:off x="12326583" y="2650260"/>
            <a:ext cx="2329217" cy="166522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vertical lines to a table</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Insert a table. The table is inserted without vertical lines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To add the vertical lines; Click in the 'Table Style Options' menu, choose the 'Banded Columns' function and the vertical lines will appear</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p:txBody>
      </p:sp>
    </p:spTree>
    <p:extLst>
      <p:ext uri="{BB962C8B-B14F-4D97-AF65-F5344CB8AC3E}">
        <p14:creationId xmlns:p14="http://schemas.microsoft.com/office/powerpoint/2010/main" val="230884505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Titeldia met subtitel zonder beeld 1">
    <p:bg>
      <p:bgPr>
        <a:solidFill>
          <a:schemeClr val="bg1"/>
        </a:solidFill>
        <a:effectLst/>
      </p:bgPr>
    </p:bg>
    <p:spTree>
      <p:nvGrpSpPr>
        <p:cNvPr id="1" name=""/>
        <p:cNvGrpSpPr/>
        <p:nvPr/>
      </p:nvGrpSpPr>
      <p:grpSpPr>
        <a:xfrm>
          <a:off x="0" y="0"/>
          <a:ext cx="0" cy="0"/>
          <a:chOff x="0" y="0"/>
          <a:chExt cx="0" cy="0"/>
        </a:xfrm>
      </p:grpSpPr>
      <p:sp>
        <p:nvSpPr>
          <p:cNvPr id="14" name="Rectangle 3">
            <a:extLst>
              <a:ext uri="{FF2B5EF4-FFF2-40B4-BE49-F238E27FC236}">
                <a16:creationId xmlns:a16="http://schemas.microsoft.com/office/drawing/2014/main" id="{F441F434-2751-4438-ACB6-688DC0C991C1}"/>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0" name="Graphic 9">
            <a:extLst>
              <a:ext uri="{FF2B5EF4-FFF2-40B4-BE49-F238E27FC236}">
                <a16:creationId xmlns:a16="http://schemas.microsoft.com/office/drawing/2014/main" id="{000C631D-7D1E-4BF9-8076-5DD575ADF4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3194918"/>
            <a:ext cx="6152400" cy="1123949"/>
          </a:xfrm>
        </p:spPr>
        <p:txBody>
          <a:bodyPr anchor="b" anchorCtr="0">
            <a:noAutofit/>
          </a:bodyPr>
          <a:lstStyle>
            <a:lvl1pPr>
              <a:lnSpc>
                <a:spcPct val="80000"/>
              </a:lnSpc>
              <a:defRPr sz="4000" spc="-60" baseline="0"/>
            </a:lvl1pPr>
          </a:lstStyle>
          <a:p>
            <a:r>
              <a:rPr lang="en-US" noProof="0" dirty="0"/>
              <a:t>Click to add title</a:t>
            </a:r>
          </a:p>
        </p:txBody>
      </p:sp>
      <p:pic>
        <p:nvPicPr>
          <p:cNvPr id="7" name="Graphic 6">
            <a:extLst>
              <a:ext uri="{FF2B5EF4-FFF2-40B4-BE49-F238E27FC236}">
                <a16:creationId xmlns:a16="http://schemas.microsoft.com/office/drawing/2014/main" id="{B5FE09E1-CDD2-49F2-957D-83704BDDC2F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69119" y="5878102"/>
            <a:ext cx="2419349" cy="701717"/>
          </a:xfrm>
          <a:prstGeom prst="rect">
            <a:avLst/>
          </a:prstGeom>
        </p:spPr>
      </p:pic>
      <p:sp>
        <p:nvSpPr>
          <p:cNvPr id="8" name="Text Placeholder 10">
            <a:extLst>
              <a:ext uri="{FF2B5EF4-FFF2-40B4-BE49-F238E27FC236}">
                <a16:creationId xmlns:a16="http://schemas.microsoft.com/office/drawing/2014/main" id="{5561910B-0F77-4725-A1EF-D3A8E72E8A1E}"/>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en-US" noProof="0" dirty="0"/>
              <a:t>Click to add department and date</a:t>
            </a:r>
          </a:p>
        </p:txBody>
      </p:sp>
      <p:sp>
        <p:nvSpPr>
          <p:cNvPr id="13" name="Text Placeholder 25">
            <a:extLst>
              <a:ext uri="{FF2B5EF4-FFF2-40B4-BE49-F238E27FC236}">
                <a16:creationId xmlns:a16="http://schemas.microsoft.com/office/drawing/2014/main" id="{2B742893-A322-42FE-BB18-3688140C9BF4}"/>
              </a:ext>
            </a:extLst>
          </p:cNvPr>
          <p:cNvSpPr>
            <a:spLocks noGrp="1"/>
          </p:cNvSpPr>
          <p:nvPr>
            <p:ph type="body" sz="quarter" idx="12" hasCustomPrompt="1"/>
          </p:nvPr>
        </p:nvSpPr>
        <p:spPr>
          <a:xfrm>
            <a:off x="5419726" y="4768849"/>
            <a:ext cx="6152400" cy="590400"/>
          </a:xfrm>
        </p:spPr>
        <p:txBody>
          <a:bodyPr/>
          <a:lstStyle>
            <a:lvl1pPr>
              <a:defRPr sz="4000" spc="-60" baseline="0">
                <a:solidFill>
                  <a:schemeClr val="bg2"/>
                </a:solidFill>
              </a:defRPr>
            </a:lvl1pPr>
          </a:lstStyle>
          <a:p>
            <a:pPr lvl="0"/>
            <a:r>
              <a:rPr lang="en-US" noProof="0" dirty="0"/>
              <a:t>Click to add subtitle</a:t>
            </a:r>
          </a:p>
        </p:txBody>
      </p:sp>
      <p:sp>
        <p:nvSpPr>
          <p:cNvPr id="31" name="Rectangle 106">
            <a:extLst>
              <a:ext uri="{FF2B5EF4-FFF2-40B4-BE49-F238E27FC236}">
                <a16:creationId xmlns:a16="http://schemas.microsoft.com/office/drawing/2014/main" id="{9C2955B0-0A63-441B-93FF-777C8E5C1517}"/>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spTree>
    <p:extLst>
      <p:ext uri="{BB962C8B-B14F-4D97-AF65-F5344CB8AC3E}">
        <p14:creationId xmlns:p14="http://schemas.microsoft.com/office/powerpoint/2010/main" val="2563228259"/>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Titeldia met subtitel zonder beeld 2">
    <p:bg>
      <p:bgPr>
        <a:solidFill>
          <a:schemeClr val="bg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000C631D-7D1E-4BF9-8076-5DD575ADF468}"/>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695" t="13983" r="696"/>
          <a:stretch/>
        </p:blipFill>
        <p:spPr>
          <a:xfrm>
            <a:off x="1" y="-1"/>
            <a:ext cx="12192000" cy="5899015"/>
          </a:xfrm>
          <a:prstGeom prst="rect">
            <a:avLst/>
          </a:prstGeom>
        </p:spPr>
      </p:pic>
      <p:sp>
        <p:nvSpPr>
          <p:cNvPr id="14" name="Rectangle 3">
            <a:extLst>
              <a:ext uri="{FF2B5EF4-FFF2-40B4-BE49-F238E27FC236}">
                <a16:creationId xmlns:a16="http://schemas.microsoft.com/office/drawing/2014/main" id="{F441F434-2751-4438-ACB6-688DC0C991C1}"/>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1422760" y="2286197"/>
            <a:ext cx="8333981" cy="1123949"/>
          </a:xfrm>
        </p:spPr>
        <p:txBody>
          <a:bodyPr anchor="b" anchorCtr="0">
            <a:noAutofit/>
          </a:bodyPr>
          <a:lstStyle>
            <a:lvl1pPr>
              <a:lnSpc>
                <a:spcPct val="80000"/>
              </a:lnSpc>
              <a:defRPr sz="4800" spc="-60" baseline="0"/>
            </a:lvl1pPr>
          </a:lstStyle>
          <a:p>
            <a:r>
              <a:rPr lang="en-US" noProof="0" dirty="0"/>
              <a:t>Click to add title</a:t>
            </a:r>
          </a:p>
        </p:txBody>
      </p:sp>
      <p:pic>
        <p:nvPicPr>
          <p:cNvPr id="7" name="Graphic 6">
            <a:extLst>
              <a:ext uri="{FF2B5EF4-FFF2-40B4-BE49-F238E27FC236}">
                <a16:creationId xmlns:a16="http://schemas.microsoft.com/office/drawing/2014/main" id="{B5FE09E1-CDD2-49F2-957D-83704BDDC2F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69119" y="5878102"/>
            <a:ext cx="2419349" cy="701717"/>
          </a:xfrm>
          <a:prstGeom prst="rect">
            <a:avLst/>
          </a:prstGeom>
        </p:spPr>
      </p:pic>
      <p:sp>
        <p:nvSpPr>
          <p:cNvPr id="8" name="Text Placeholder 10">
            <a:extLst>
              <a:ext uri="{FF2B5EF4-FFF2-40B4-BE49-F238E27FC236}">
                <a16:creationId xmlns:a16="http://schemas.microsoft.com/office/drawing/2014/main" id="{5561910B-0F77-4725-A1EF-D3A8E72E8A1E}"/>
              </a:ext>
            </a:extLst>
          </p:cNvPr>
          <p:cNvSpPr>
            <a:spLocks noGrp="1"/>
          </p:cNvSpPr>
          <p:nvPr>
            <p:ph type="body" sz="quarter" idx="11" hasCustomPrompt="1"/>
          </p:nvPr>
        </p:nvSpPr>
        <p:spPr>
          <a:xfrm>
            <a:off x="1422760" y="4624705"/>
            <a:ext cx="8333980" cy="232858"/>
          </a:xfrm>
        </p:spPr>
        <p:txBody>
          <a:bodyPr>
            <a:noAutofit/>
          </a:bodyPr>
          <a:lstStyle>
            <a:lvl1pPr>
              <a:lnSpc>
                <a:spcPct val="80000"/>
              </a:lnSpc>
              <a:spcAft>
                <a:spcPts val="0"/>
              </a:spcAft>
              <a:defRPr sz="2300"/>
            </a:lvl1pPr>
          </a:lstStyle>
          <a:p>
            <a:pPr lvl="0"/>
            <a:r>
              <a:rPr lang="en-US" noProof="0" dirty="0"/>
              <a:t>Click to add department and date</a:t>
            </a:r>
          </a:p>
        </p:txBody>
      </p:sp>
      <p:sp>
        <p:nvSpPr>
          <p:cNvPr id="13" name="Text Placeholder 25">
            <a:extLst>
              <a:ext uri="{FF2B5EF4-FFF2-40B4-BE49-F238E27FC236}">
                <a16:creationId xmlns:a16="http://schemas.microsoft.com/office/drawing/2014/main" id="{2B742893-A322-42FE-BB18-3688140C9BF4}"/>
              </a:ext>
            </a:extLst>
          </p:cNvPr>
          <p:cNvSpPr>
            <a:spLocks noGrp="1"/>
          </p:cNvSpPr>
          <p:nvPr>
            <p:ph type="body" sz="quarter" idx="12" hasCustomPrompt="1"/>
          </p:nvPr>
        </p:nvSpPr>
        <p:spPr>
          <a:xfrm>
            <a:off x="1422761" y="3784712"/>
            <a:ext cx="8333980" cy="590400"/>
          </a:xfrm>
        </p:spPr>
        <p:txBody>
          <a:bodyPr/>
          <a:lstStyle>
            <a:lvl1pPr>
              <a:defRPr sz="4800" spc="-60" baseline="0">
                <a:solidFill>
                  <a:schemeClr val="bg2"/>
                </a:solidFill>
              </a:defRPr>
            </a:lvl1pPr>
          </a:lstStyle>
          <a:p>
            <a:pPr lvl="0"/>
            <a:r>
              <a:rPr lang="en-US" noProof="0" dirty="0"/>
              <a:t>Click to add subtitle</a:t>
            </a:r>
          </a:p>
        </p:txBody>
      </p:sp>
      <p:sp>
        <p:nvSpPr>
          <p:cNvPr id="12" name="Rectangle 106">
            <a:extLst>
              <a:ext uri="{FF2B5EF4-FFF2-40B4-BE49-F238E27FC236}">
                <a16:creationId xmlns:a16="http://schemas.microsoft.com/office/drawing/2014/main" id="{4E9468D3-65FE-4F62-B240-E99F03BAB3C5}"/>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spTree>
    <p:extLst>
      <p:ext uri="{BB962C8B-B14F-4D97-AF65-F5344CB8AC3E}">
        <p14:creationId xmlns:p14="http://schemas.microsoft.com/office/powerpoint/2010/main" val="3055041321"/>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lstStyle/>
          <a:p>
            <a:r>
              <a:rPr lang="en-US" noProof="0" dirty="0"/>
              <a:t>Click to add title</a:t>
            </a:r>
          </a:p>
        </p:txBody>
      </p:sp>
      <p:sp>
        <p:nvSpPr>
          <p:cNvPr id="12" name="Text Placeholder 12">
            <a:extLst>
              <a:ext uri="{FF2B5EF4-FFF2-40B4-BE49-F238E27FC236}">
                <a16:creationId xmlns:a16="http://schemas.microsoft.com/office/drawing/2014/main" id="{DBE59BA6-D22F-4AAF-B420-086CE5FA7AFA}"/>
              </a:ext>
            </a:extLst>
          </p:cNvPr>
          <p:cNvSpPr>
            <a:spLocks noGrp="1"/>
          </p:cNvSpPr>
          <p:nvPr userDrawn="1">
            <p:ph type="body" sz="quarter" idx="10" hasCustomPrompt="1"/>
          </p:nvPr>
        </p:nvSpPr>
        <p:spPr>
          <a:xfrm>
            <a:off x="619125" y="1529540"/>
            <a:ext cx="10966451" cy="4320000"/>
          </a:xfrm>
        </p:spPr>
        <p:txBody>
          <a:bodyPr/>
          <a:lstStyle>
            <a:lvl1pPr marL="0" indent="0">
              <a:lnSpc>
                <a:spcPct val="80000"/>
              </a:lnSpc>
              <a:spcBef>
                <a:spcPts val="0"/>
              </a:spcBef>
              <a:buFont typeface="+mj-lt"/>
              <a:buNone/>
              <a:defRPr b="1">
                <a:solidFill>
                  <a:schemeClr val="tx2"/>
                </a:solidFill>
              </a:defRPr>
            </a:lvl1pPr>
            <a:lvl2pPr marL="0" indent="0">
              <a:lnSpc>
                <a:spcPct val="80000"/>
              </a:lnSpc>
              <a:spcBef>
                <a:spcPts val="0"/>
              </a:spcBef>
              <a:buNone/>
              <a:defRPr>
                <a:solidFill>
                  <a:schemeClr val="bg2"/>
                </a:solidFill>
              </a:defRPr>
            </a:lvl2pPr>
            <a:lvl3pPr marL="360000" indent="-360000">
              <a:lnSpc>
                <a:spcPct val="80000"/>
              </a:lnSpc>
              <a:spcBef>
                <a:spcPts val="0"/>
              </a:spcBef>
              <a:buFont typeface="+mj-lt"/>
              <a:buAutoNum type="arabicPeriod"/>
              <a:defRPr/>
            </a:lvl3pPr>
            <a:lvl4pPr marL="630000">
              <a:lnSpc>
                <a:spcPct val="80000"/>
              </a:lnSpc>
              <a:spcBef>
                <a:spcPts val="0"/>
              </a:spcBef>
              <a:defRPr/>
            </a:lvl4pPr>
            <a:lvl5pPr>
              <a:lnSpc>
                <a:spcPts val="2800"/>
              </a:lnSpc>
              <a:spcBef>
                <a:spcPts val="1200"/>
              </a:spcBef>
              <a:defRPr/>
            </a:lvl5pPr>
          </a:lstStyle>
          <a:p>
            <a:pPr lvl="0"/>
            <a:r>
              <a:rPr lang="en-US" noProof="0" dirty="0"/>
              <a:t>Click to add heading</a:t>
            </a:r>
          </a:p>
          <a:p>
            <a:pPr lvl="1"/>
            <a:r>
              <a:rPr lang="en-US" noProof="0" dirty="0"/>
              <a:t>Sub-heading</a:t>
            </a:r>
          </a:p>
          <a:p>
            <a:pPr lvl="2"/>
            <a:r>
              <a:rPr lang="en-US" noProof="0" dirty="0"/>
              <a:t>Agenda item</a:t>
            </a:r>
          </a:p>
          <a:p>
            <a:pPr lvl="3"/>
            <a:r>
              <a:rPr lang="en-US" noProof="0" dirty="0"/>
              <a:t>Bullet level</a:t>
            </a:r>
          </a:p>
        </p:txBody>
      </p:sp>
      <p:sp>
        <p:nvSpPr>
          <p:cNvPr id="4" name="Slide Number Placeholder 3">
            <a:extLst>
              <a:ext uri="{FF2B5EF4-FFF2-40B4-BE49-F238E27FC236}">
                <a16:creationId xmlns:a16="http://schemas.microsoft.com/office/drawing/2014/main" id="{FC7632C6-E4C5-4388-B122-E2FF62E3DB65}"/>
              </a:ext>
            </a:extLst>
          </p:cNvPr>
          <p:cNvSpPr>
            <a:spLocks noGrp="1"/>
          </p:cNvSpPr>
          <p:nvPr>
            <p:ph type="sldNum" sz="quarter" idx="11"/>
          </p:nvPr>
        </p:nvSpPr>
        <p:spPr/>
        <p:txBody>
          <a:bodyPr/>
          <a:lstStyle/>
          <a:p>
            <a:fld id="{5A195573-6125-40C3-AA0C-3AC6CFB9F86B}" type="slidenum">
              <a:rPr lang="en-US" smtClean="0"/>
              <a:pPr/>
              <a:t>‹nr.›</a:t>
            </a:fld>
            <a:endParaRPr lang="en-US" dirty="0"/>
          </a:p>
        </p:txBody>
      </p:sp>
      <p:grpSp>
        <p:nvGrpSpPr>
          <p:cNvPr id="13" name="Group 12">
            <a:extLst>
              <a:ext uri="{FF2B5EF4-FFF2-40B4-BE49-F238E27FC236}">
                <a16:creationId xmlns:a16="http://schemas.microsoft.com/office/drawing/2014/main" id="{3FFAD9D6-05B2-435C-8329-6CE20FBBDD09}"/>
              </a:ext>
            </a:extLst>
          </p:cNvPr>
          <p:cNvGrpSpPr/>
          <p:nvPr userDrawn="1"/>
        </p:nvGrpSpPr>
        <p:grpSpPr>
          <a:xfrm>
            <a:off x="-2463800" y="0"/>
            <a:ext cx="2329217" cy="3010976"/>
            <a:chOff x="-2463800" y="0"/>
            <a:chExt cx="2329217" cy="3010976"/>
          </a:xfrm>
        </p:grpSpPr>
        <p:sp>
          <p:nvSpPr>
            <p:cNvPr id="14" name="Rectangle 106">
              <a:extLst>
                <a:ext uri="{FF2B5EF4-FFF2-40B4-BE49-F238E27FC236}">
                  <a16:creationId xmlns:a16="http://schemas.microsoft.com/office/drawing/2014/main" id="{B7940837-05FC-4F97-939F-CFA1606C113B}"/>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5" name="Group 14">
              <a:extLst>
                <a:ext uri="{FF2B5EF4-FFF2-40B4-BE49-F238E27FC236}">
                  <a16:creationId xmlns:a16="http://schemas.microsoft.com/office/drawing/2014/main" id="{A8F6FE66-31D9-4408-B5EB-7C2363F3DCCB}"/>
                </a:ext>
              </a:extLst>
            </p:cNvPr>
            <p:cNvGrpSpPr/>
            <p:nvPr userDrawn="1"/>
          </p:nvGrpSpPr>
          <p:grpSpPr>
            <a:xfrm>
              <a:off x="-2318863" y="1175951"/>
              <a:ext cx="1847751" cy="535742"/>
              <a:chOff x="-2108199" y="2679700"/>
              <a:chExt cx="2091530" cy="606424"/>
            </a:xfrm>
          </p:grpSpPr>
          <p:grpSp>
            <p:nvGrpSpPr>
              <p:cNvPr id="16" name="Group 15">
                <a:extLst>
                  <a:ext uri="{FF2B5EF4-FFF2-40B4-BE49-F238E27FC236}">
                    <a16:creationId xmlns:a16="http://schemas.microsoft.com/office/drawing/2014/main" id="{3C18A13D-2195-46D5-BD6B-4CA1ACC3EBCE}"/>
                  </a:ext>
                </a:extLst>
              </p:cNvPr>
              <p:cNvGrpSpPr/>
              <p:nvPr userDrawn="1"/>
            </p:nvGrpSpPr>
            <p:grpSpPr>
              <a:xfrm>
                <a:off x="-2108199" y="2679700"/>
                <a:ext cx="2091530" cy="606424"/>
                <a:chOff x="-2108199" y="2679700"/>
                <a:chExt cx="2091530" cy="606424"/>
              </a:xfrm>
            </p:grpSpPr>
            <p:pic>
              <p:nvPicPr>
                <p:cNvPr id="18" name="Picture 17">
                  <a:extLst>
                    <a:ext uri="{FF2B5EF4-FFF2-40B4-BE49-F238E27FC236}">
                      <a16:creationId xmlns:a16="http://schemas.microsoft.com/office/drawing/2014/main" id="{7541B771-C601-413D-AC8D-D2E927487578}"/>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19" name="Rectangle 21">
                  <a:extLst>
                    <a:ext uri="{FF2B5EF4-FFF2-40B4-BE49-F238E27FC236}">
                      <a16:creationId xmlns:a16="http://schemas.microsoft.com/office/drawing/2014/main" id="{F61594CA-FE80-44CC-87F4-915C10CFF163}"/>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17" name="Graphic 19" descr="Close with solid fill">
                <a:extLst>
                  <a:ext uri="{FF2B5EF4-FFF2-40B4-BE49-F238E27FC236}">
                    <a16:creationId xmlns:a16="http://schemas.microsoft.com/office/drawing/2014/main" id="{9BF4A3D7-4D6D-4E24-845A-E93D6AFB7584}"/>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168725703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itel en inhou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lstStyle/>
          <a:p>
            <a:r>
              <a:rPr lang="en-US" noProof="0" dirty="0"/>
              <a:t>Click to add title</a:t>
            </a:r>
          </a:p>
        </p:txBody>
      </p:sp>
      <p:sp>
        <p:nvSpPr>
          <p:cNvPr id="12" name="Text Placeholder 12">
            <a:extLst>
              <a:ext uri="{FF2B5EF4-FFF2-40B4-BE49-F238E27FC236}">
                <a16:creationId xmlns:a16="http://schemas.microsoft.com/office/drawing/2014/main" id="{E6683DB6-B943-4CFE-A5AE-48FA906A5710}"/>
              </a:ext>
            </a:extLst>
          </p:cNvPr>
          <p:cNvSpPr>
            <a:spLocks noGrp="1"/>
          </p:cNvSpPr>
          <p:nvPr>
            <p:ph type="body" sz="quarter" idx="11" hasCustomPrompt="1"/>
          </p:nvPr>
        </p:nvSpPr>
        <p:spPr>
          <a:xfrm>
            <a:off x="619125" y="1530000"/>
            <a:ext cx="10966451" cy="4320000"/>
          </a:xfrm>
        </p:spPr>
        <p:txBody>
          <a:bodyPr/>
          <a:lstStyle>
            <a:lvl1pPr marL="0" indent="0">
              <a:lnSpc>
                <a:spcPct val="80000"/>
              </a:lnSpc>
              <a:spcBef>
                <a:spcPts val="0"/>
              </a:spcBef>
              <a:spcAft>
                <a:spcPts val="0"/>
              </a:spcAft>
              <a:buFont typeface="+mj-lt"/>
              <a:buNone/>
              <a:defRPr b="1">
                <a:solidFill>
                  <a:schemeClr val="tx2"/>
                </a:solidFill>
              </a:defRPr>
            </a:lvl1pPr>
            <a:lvl2pPr marL="0" indent="0">
              <a:lnSpc>
                <a:spcPct val="80000"/>
              </a:lnSpc>
              <a:spcBef>
                <a:spcPts val="0"/>
              </a:spcBef>
              <a:spcAft>
                <a:spcPts val="0"/>
              </a:spcAft>
              <a:buNone/>
              <a:defRPr>
                <a:solidFill>
                  <a:schemeClr val="bg2"/>
                </a:solidFill>
              </a:defRPr>
            </a:lvl2pPr>
            <a:lvl3pPr marL="0" indent="0">
              <a:lnSpc>
                <a:spcPct val="80000"/>
              </a:lnSpc>
              <a:spcBef>
                <a:spcPts val="0"/>
              </a:spcBef>
              <a:spcAft>
                <a:spcPts val="0"/>
              </a:spcAft>
              <a:buFont typeface="+mj-lt"/>
              <a:buNone/>
              <a:defRPr/>
            </a:lvl3pPr>
            <a:lvl4pPr marL="270000">
              <a:lnSpc>
                <a:spcPct val="80000"/>
              </a:lnSpc>
              <a:spcBef>
                <a:spcPts val="0"/>
              </a:spcBef>
              <a:spcAft>
                <a:spcPts val="0"/>
              </a:spcAft>
              <a:defRPr/>
            </a:lvl4pPr>
            <a:lvl5pPr marL="540000">
              <a:lnSpc>
                <a:spcPct val="80000"/>
              </a:lnSpc>
              <a:spcBef>
                <a:spcPts val="0"/>
              </a:spcBef>
              <a:spcAft>
                <a:spcPts val="0"/>
              </a:spcAft>
              <a:defRPr/>
            </a:lvl5pPr>
            <a:lvl6pPr marL="810000">
              <a:lnSpc>
                <a:spcPct val="80000"/>
              </a:lnSpc>
              <a:spcBef>
                <a:spcPts val="0"/>
              </a:spcBef>
              <a:spcAft>
                <a:spcPts val="0"/>
              </a:spcAft>
              <a:defRPr/>
            </a:lvl6pPr>
            <a:lvl7pPr marL="1080000">
              <a:lnSpc>
                <a:spcPct val="80000"/>
              </a:lnSpc>
              <a:spcBef>
                <a:spcPts val="0"/>
              </a:spcBef>
              <a:spcAft>
                <a:spcPts val="0"/>
              </a:spcAft>
              <a:defRPr/>
            </a:lvl7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p:txBody>
      </p:sp>
      <p:sp>
        <p:nvSpPr>
          <p:cNvPr id="3" name="Slide Number Placeholder 2">
            <a:extLst>
              <a:ext uri="{FF2B5EF4-FFF2-40B4-BE49-F238E27FC236}">
                <a16:creationId xmlns:a16="http://schemas.microsoft.com/office/drawing/2014/main" id="{4E165EC0-D73C-4C51-9202-7CAC512A781B}"/>
              </a:ext>
            </a:extLst>
          </p:cNvPr>
          <p:cNvSpPr>
            <a:spLocks noGrp="1"/>
          </p:cNvSpPr>
          <p:nvPr>
            <p:ph type="sldNum" sz="quarter" idx="12"/>
          </p:nvPr>
        </p:nvSpPr>
        <p:spPr/>
        <p:txBody>
          <a:bodyPr/>
          <a:lstStyle/>
          <a:p>
            <a:fld id="{5A195573-6125-40C3-AA0C-3AC6CFB9F86B}" type="slidenum">
              <a:rPr lang="en-US" smtClean="0"/>
              <a:pPr/>
              <a:t>‹nr.›</a:t>
            </a:fld>
            <a:endParaRPr lang="en-US" dirty="0"/>
          </a:p>
        </p:txBody>
      </p:sp>
      <p:grpSp>
        <p:nvGrpSpPr>
          <p:cNvPr id="13" name="Group 12">
            <a:extLst>
              <a:ext uri="{FF2B5EF4-FFF2-40B4-BE49-F238E27FC236}">
                <a16:creationId xmlns:a16="http://schemas.microsoft.com/office/drawing/2014/main" id="{579B413D-CF53-4D76-955F-4F5EC88D462F}"/>
              </a:ext>
            </a:extLst>
          </p:cNvPr>
          <p:cNvGrpSpPr/>
          <p:nvPr userDrawn="1"/>
        </p:nvGrpSpPr>
        <p:grpSpPr>
          <a:xfrm>
            <a:off x="-2463800" y="0"/>
            <a:ext cx="2329217" cy="3010976"/>
            <a:chOff x="-2463800" y="0"/>
            <a:chExt cx="2329217" cy="3010976"/>
          </a:xfrm>
        </p:grpSpPr>
        <p:sp>
          <p:nvSpPr>
            <p:cNvPr id="14" name="Rectangle 106">
              <a:extLst>
                <a:ext uri="{FF2B5EF4-FFF2-40B4-BE49-F238E27FC236}">
                  <a16:creationId xmlns:a16="http://schemas.microsoft.com/office/drawing/2014/main" id="{2741AA3F-90EC-40A8-BCA8-6BCC196679AD}"/>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5" name="Group 14">
              <a:extLst>
                <a:ext uri="{FF2B5EF4-FFF2-40B4-BE49-F238E27FC236}">
                  <a16:creationId xmlns:a16="http://schemas.microsoft.com/office/drawing/2014/main" id="{6EF3BE31-3190-4440-95F6-C39357BC1AF3}"/>
                </a:ext>
              </a:extLst>
            </p:cNvPr>
            <p:cNvGrpSpPr/>
            <p:nvPr userDrawn="1"/>
          </p:nvGrpSpPr>
          <p:grpSpPr>
            <a:xfrm>
              <a:off x="-2318863" y="1175951"/>
              <a:ext cx="1847751" cy="535742"/>
              <a:chOff x="-2108199" y="2679700"/>
              <a:chExt cx="2091530" cy="606424"/>
            </a:xfrm>
          </p:grpSpPr>
          <p:grpSp>
            <p:nvGrpSpPr>
              <p:cNvPr id="16" name="Group 15">
                <a:extLst>
                  <a:ext uri="{FF2B5EF4-FFF2-40B4-BE49-F238E27FC236}">
                    <a16:creationId xmlns:a16="http://schemas.microsoft.com/office/drawing/2014/main" id="{09417E91-143A-4F5E-BAC2-48336D07E6F8}"/>
                  </a:ext>
                </a:extLst>
              </p:cNvPr>
              <p:cNvGrpSpPr/>
              <p:nvPr userDrawn="1"/>
            </p:nvGrpSpPr>
            <p:grpSpPr>
              <a:xfrm>
                <a:off x="-2108199" y="2679700"/>
                <a:ext cx="2091530" cy="606424"/>
                <a:chOff x="-2108199" y="2679700"/>
                <a:chExt cx="2091530" cy="606424"/>
              </a:xfrm>
            </p:grpSpPr>
            <p:pic>
              <p:nvPicPr>
                <p:cNvPr id="18" name="Picture 17">
                  <a:extLst>
                    <a:ext uri="{FF2B5EF4-FFF2-40B4-BE49-F238E27FC236}">
                      <a16:creationId xmlns:a16="http://schemas.microsoft.com/office/drawing/2014/main" id="{ABDC6C48-5AD7-438E-BC8F-E7F1CEBDE9EC}"/>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19" name="Rectangle 21">
                  <a:extLst>
                    <a:ext uri="{FF2B5EF4-FFF2-40B4-BE49-F238E27FC236}">
                      <a16:creationId xmlns:a16="http://schemas.microsoft.com/office/drawing/2014/main" id="{FF9D7A65-E097-4A8C-B529-EF723C6090B9}"/>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17" name="Graphic 19" descr="Close with solid fill">
                <a:extLst>
                  <a:ext uri="{FF2B5EF4-FFF2-40B4-BE49-F238E27FC236}">
                    <a16:creationId xmlns:a16="http://schemas.microsoft.com/office/drawing/2014/main" id="{1FFE551A-C174-445B-90F3-91A4016493B7}"/>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606040737"/>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2-koloms inhou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1" name="Text Placeholder 12">
            <a:extLst>
              <a:ext uri="{FF2B5EF4-FFF2-40B4-BE49-F238E27FC236}">
                <a16:creationId xmlns:a16="http://schemas.microsoft.com/office/drawing/2014/main" id="{BF03EF43-1CE9-43B9-9D99-256AC413D31E}"/>
              </a:ext>
            </a:extLst>
          </p:cNvPr>
          <p:cNvSpPr>
            <a:spLocks noGrp="1"/>
          </p:cNvSpPr>
          <p:nvPr>
            <p:ph type="body" sz="quarter" idx="10" hasCustomPrompt="1"/>
          </p:nvPr>
        </p:nvSpPr>
        <p:spPr>
          <a:xfrm>
            <a:off x="619125"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a:p>
            <a:pPr lvl="0"/>
            <a:endParaRPr lang="en-US" noProof="0" dirty="0"/>
          </a:p>
        </p:txBody>
      </p:sp>
      <p:sp>
        <p:nvSpPr>
          <p:cNvPr id="15" name="Text Placeholder 12">
            <a:extLst>
              <a:ext uri="{FF2B5EF4-FFF2-40B4-BE49-F238E27FC236}">
                <a16:creationId xmlns:a16="http://schemas.microsoft.com/office/drawing/2014/main" id="{79C41B6F-A534-4BD9-9984-FECBB4CC7474}"/>
              </a:ext>
            </a:extLst>
          </p:cNvPr>
          <p:cNvSpPr>
            <a:spLocks noGrp="1"/>
          </p:cNvSpPr>
          <p:nvPr>
            <p:ph type="body" sz="quarter" idx="11" hasCustomPrompt="1"/>
          </p:nvPr>
        </p:nvSpPr>
        <p:spPr>
          <a:xfrm>
            <a:off x="6264275"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5" name="Slide Number Placeholder 4">
            <a:extLst>
              <a:ext uri="{FF2B5EF4-FFF2-40B4-BE49-F238E27FC236}">
                <a16:creationId xmlns:a16="http://schemas.microsoft.com/office/drawing/2014/main" id="{2A484065-0AA2-4FEF-9C7E-2E004F682004}"/>
              </a:ext>
            </a:extLst>
          </p:cNvPr>
          <p:cNvSpPr>
            <a:spLocks noGrp="1"/>
          </p:cNvSpPr>
          <p:nvPr>
            <p:ph type="sldNum" sz="quarter" idx="12"/>
          </p:nvPr>
        </p:nvSpPr>
        <p:spPr/>
        <p:txBody>
          <a:bodyPr/>
          <a:lstStyle/>
          <a:p>
            <a:fld id="{5A195573-6125-40C3-AA0C-3AC6CFB9F86B}" type="slidenum">
              <a:rPr lang="en-US" smtClean="0"/>
              <a:pPr/>
              <a:t>‹nr.›</a:t>
            </a:fld>
            <a:endParaRPr lang="en-US" dirty="0"/>
          </a:p>
        </p:txBody>
      </p:sp>
      <p:grpSp>
        <p:nvGrpSpPr>
          <p:cNvPr id="13" name="Group 12">
            <a:extLst>
              <a:ext uri="{FF2B5EF4-FFF2-40B4-BE49-F238E27FC236}">
                <a16:creationId xmlns:a16="http://schemas.microsoft.com/office/drawing/2014/main" id="{234842FA-08EA-4288-BC18-B6983BE5D327}"/>
              </a:ext>
            </a:extLst>
          </p:cNvPr>
          <p:cNvGrpSpPr/>
          <p:nvPr userDrawn="1"/>
        </p:nvGrpSpPr>
        <p:grpSpPr>
          <a:xfrm>
            <a:off x="-2463800" y="0"/>
            <a:ext cx="2329217" cy="3010976"/>
            <a:chOff x="-2463800" y="0"/>
            <a:chExt cx="2329217" cy="3010976"/>
          </a:xfrm>
        </p:grpSpPr>
        <p:sp>
          <p:nvSpPr>
            <p:cNvPr id="14" name="Rectangle 106">
              <a:extLst>
                <a:ext uri="{FF2B5EF4-FFF2-40B4-BE49-F238E27FC236}">
                  <a16:creationId xmlns:a16="http://schemas.microsoft.com/office/drawing/2014/main" id="{A875B65C-4493-479C-AFCA-8FF3E53B7F4E}"/>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6" name="Group 15">
              <a:extLst>
                <a:ext uri="{FF2B5EF4-FFF2-40B4-BE49-F238E27FC236}">
                  <a16:creationId xmlns:a16="http://schemas.microsoft.com/office/drawing/2014/main" id="{9CFA26A1-2651-4809-8E15-003AD44F21AF}"/>
                </a:ext>
              </a:extLst>
            </p:cNvPr>
            <p:cNvGrpSpPr/>
            <p:nvPr userDrawn="1"/>
          </p:nvGrpSpPr>
          <p:grpSpPr>
            <a:xfrm>
              <a:off x="-2318863" y="1175951"/>
              <a:ext cx="1847751" cy="535742"/>
              <a:chOff x="-2108199" y="2679700"/>
              <a:chExt cx="2091530" cy="606424"/>
            </a:xfrm>
          </p:grpSpPr>
          <p:grpSp>
            <p:nvGrpSpPr>
              <p:cNvPr id="17" name="Group 16">
                <a:extLst>
                  <a:ext uri="{FF2B5EF4-FFF2-40B4-BE49-F238E27FC236}">
                    <a16:creationId xmlns:a16="http://schemas.microsoft.com/office/drawing/2014/main" id="{325EE056-5179-474F-BDC2-6E1D060B5E9A}"/>
                  </a:ext>
                </a:extLst>
              </p:cNvPr>
              <p:cNvGrpSpPr/>
              <p:nvPr userDrawn="1"/>
            </p:nvGrpSpPr>
            <p:grpSpPr>
              <a:xfrm>
                <a:off x="-2108199" y="2679700"/>
                <a:ext cx="2091530" cy="606424"/>
                <a:chOff x="-2108199" y="2679700"/>
                <a:chExt cx="2091530" cy="606424"/>
              </a:xfrm>
            </p:grpSpPr>
            <p:pic>
              <p:nvPicPr>
                <p:cNvPr id="19" name="Picture 18">
                  <a:extLst>
                    <a:ext uri="{FF2B5EF4-FFF2-40B4-BE49-F238E27FC236}">
                      <a16:creationId xmlns:a16="http://schemas.microsoft.com/office/drawing/2014/main" id="{0953D44B-3A4F-485F-ABA4-033EE1B12622}"/>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0" name="Rectangle 21">
                  <a:extLst>
                    <a:ext uri="{FF2B5EF4-FFF2-40B4-BE49-F238E27FC236}">
                      <a16:creationId xmlns:a16="http://schemas.microsoft.com/office/drawing/2014/main" id="{4E96C385-1483-41FF-9B03-88B61FA3FB17}"/>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18" name="Graphic 19" descr="Close with solid fill">
                <a:extLst>
                  <a:ext uri="{FF2B5EF4-FFF2-40B4-BE49-F238E27FC236}">
                    <a16:creationId xmlns:a16="http://schemas.microsoft.com/office/drawing/2014/main" id="{C47C3395-066E-4045-A4F4-4DFE78F5BBCE}"/>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262737276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Inhoud met blauw tekstk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5" y="1476375"/>
            <a:ext cx="5330825" cy="398145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a:p>
            <a:pPr lvl="0"/>
            <a:endParaRPr lang="en-US" noProof="0" dirty="0"/>
          </a:p>
        </p:txBody>
      </p:sp>
      <p:sp>
        <p:nvSpPr>
          <p:cNvPr id="12" name="Text Placeholder 12">
            <a:extLst>
              <a:ext uri="{FF2B5EF4-FFF2-40B4-BE49-F238E27FC236}">
                <a16:creationId xmlns:a16="http://schemas.microsoft.com/office/drawing/2014/main" id="{1576DDBD-8C74-4D66-A41E-01436CB28752}"/>
              </a:ext>
            </a:extLst>
          </p:cNvPr>
          <p:cNvSpPr>
            <a:spLocks noGrp="1"/>
          </p:cNvSpPr>
          <p:nvPr>
            <p:ph type="body" sz="quarter" idx="12" hasCustomPrompt="1"/>
          </p:nvPr>
        </p:nvSpPr>
        <p:spPr>
          <a:xfrm>
            <a:off x="6242050"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3" name="Slide Number Placeholder 2">
            <a:extLst>
              <a:ext uri="{FF2B5EF4-FFF2-40B4-BE49-F238E27FC236}">
                <a16:creationId xmlns:a16="http://schemas.microsoft.com/office/drawing/2014/main" id="{8AC7641A-38B1-4899-903F-F3E44E2A41DE}"/>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15" name="Group 14">
            <a:extLst>
              <a:ext uri="{FF2B5EF4-FFF2-40B4-BE49-F238E27FC236}">
                <a16:creationId xmlns:a16="http://schemas.microsoft.com/office/drawing/2014/main" id="{C35711A8-79CB-4879-854E-0AA09840DC42}"/>
              </a:ext>
            </a:extLst>
          </p:cNvPr>
          <p:cNvGrpSpPr/>
          <p:nvPr userDrawn="1"/>
        </p:nvGrpSpPr>
        <p:grpSpPr>
          <a:xfrm>
            <a:off x="-2463800" y="0"/>
            <a:ext cx="2329217" cy="3010976"/>
            <a:chOff x="-2463800" y="0"/>
            <a:chExt cx="2329217" cy="3010976"/>
          </a:xfrm>
        </p:grpSpPr>
        <p:sp>
          <p:nvSpPr>
            <p:cNvPr id="16" name="Rectangle 106">
              <a:extLst>
                <a:ext uri="{FF2B5EF4-FFF2-40B4-BE49-F238E27FC236}">
                  <a16:creationId xmlns:a16="http://schemas.microsoft.com/office/drawing/2014/main" id="{6E4872CE-7110-4430-B855-CB1E268D8C89}"/>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7" name="Group 16">
              <a:extLst>
                <a:ext uri="{FF2B5EF4-FFF2-40B4-BE49-F238E27FC236}">
                  <a16:creationId xmlns:a16="http://schemas.microsoft.com/office/drawing/2014/main" id="{94E76956-055C-45F1-8D44-17734EA57E15}"/>
                </a:ext>
              </a:extLst>
            </p:cNvPr>
            <p:cNvGrpSpPr/>
            <p:nvPr userDrawn="1"/>
          </p:nvGrpSpPr>
          <p:grpSpPr>
            <a:xfrm>
              <a:off x="-2318863" y="1175951"/>
              <a:ext cx="1847751" cy="535742"/>
              <a:chOff x="-2108199" y="2679700"/>
              <a:chExt cx="2091530" cy="606424"/>
            </a:xfrm>
          </p:grpSpPr>
          <p:grpSp>
            <p:nvGrpSpPr>
              <p:cNvPr id="18" name="Group 17">
                <a:extLst>
                  <a:ext uri="{FF2B5EF4-FFF2-40B4-BE49-F238E27FC236}">
                    <a16:creationId xmlns:a16="http://schemas.microsoft.com/office/drawing/2014/main" id="{4E0504EA-EA22-475B-867B-14F749286627}"/>
                  </a:ext>
                </a:extLst>
              </p:cNvPr>
              <p:cNvGrpSpPr/>
              <p:nvPr userDrawn="1"/>
            </p:nvGrpSpPr>
            <p:grpSpPr>
              <a:xfrm>
                <a:off x="-2108199" y="2679700"/>
                <a:ext cx="2091530" cy="606424"/>
                <a:chOff x="-2108199" y="2679700"/>
                <a:chExt cx="2091530" cy="606424"/>
              </a:xfrm>
            </p:grpSpPr>
            <p:pic>
              <p:nvPicPr>
                <p:cNvPr id="20" name="Picture 19">
                  <a:extLst>
                    <a:ext uri="{FF2B5EF4-FFF2-40B4-BE49-F238E27FC236}">
                      <a16:creationId xmlns:a16="http://schemas.microsoft.com/office/drawing/2014/main" id="{75625AC1-4998-4290-8AFA-1AFBEDE5E6FD}"/>
                    </a:ext>
                  </a:extLst>
                </p:cNvPr>
                <p:cNvPicPr>
                  <a:picLocks noChangeAspect="1"/>
                </p:cNvPicPr>
                <p:nvPr userDrawn="1"/>
              </p:nvPicPr>
              <p:blipFill rotWithShape="1">
                <a:blip r:embed="rId3"/>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1" name="Rectangle 21">
                  <a:extLst>
                    <a:ext uri="{FF2B5EF4-FFF2-40B4-BE49-F238E27FC236}">
                      <a16:creationId xmlns:a16="http://schemas.microsoft.com/office/drawing/2014/main" id="{5A06FD14-EF8B-410A-A2CD-A23E3D21B308}"/>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19" name="Graphic 19" descr="Close with solid fill">
                <a:extLst>
                  <a:ext uri="{FF2B5EF4-FFF2-40B4-BE49-F238E27FC236}">
                    <a16:creationId xmlns:a16="http://schemas.microsoft.com/office/drawing/2014/main" id="{46B7F34A-2AFA-442C-8203-B5D752407DE0}"/>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
        <p:nvSpPr>
          <p:cNvPr id="22" name="Rectangle 106">
            <a:extLst>
              <a:ext uri="{FF2B5EF4-FFF2-40B4-BE49-F238E27FC236}">
                <a16:creationId xmlns:a16="http://schemas.microsoft.com/office/drawing/2014/main" id="{79E80E37-53EB-4C13-9A15-8501F0070CAA}"/>
              </a:ext>
            </a:extLst>
          </p:cNvPr>
          <p:cNvSpPr>
            <a:spLocks noChangeArrowheads="1"/>
          </p:cNvSpPr>
          <p:nvPr userDrawn="1"/>
        </p:nvSpPr>
        <p:spPr bwMode="gray">
          <a:xfrm>
            <a:off x="12326583" y="0"/>
            <a:ext cx="2329217" cy="116431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Make a text box bigger/smaller</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By pulling the circles/blocks around the text area you can make the text area larger and/or smaller. </a:t>
            </a:r>
          </a:p>
        </p:txBody>
      </p:sp>
    </p:spTree>
    <p:extLst>
      <p:ext uri="{BB962C8B-B14F-4D97-AF65-F5344CB8AC3E}">
        <p14:creationId xmlns:p14="http://schemas.microsoft.com/office/powerpoint/2010/main" val="281376456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Inhoud met groen tekstk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5" y="1476375"/>
            <a:ext cx="5330825" cy="398145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18" name="Text Placeholder 12">
            <a:extLst>
              <a:ext uri="{FF2B5EF4-FFF2-40B4-BE49-F238E27FC236}">
                <a16:creationId xmlns:a16="http://schemas.microsoft.com/office/drawing/2014/main" id="{25A166B4-18F6-436E-8167-1C56D0FFDF1B}"/>
              </a:ext>
            </a:extLst>
          </p:cNvPr>
          <p:cNvSpPr>
            <a:spLocks noGrp="1"/>
          </p:cNvSpPr>
          <p:nvPr>
            <p:ph type="body" sz="quarter" idx="12" hasCustomPrompt="1"/>
          </p:nvPr>
        </p:nvSpPr>
        <p:spPr>
          <a:xfrm>
            <a:off x="6242050"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3" name="Slide Number Placeholder 2">
            <a:extLst>
              <a:ext uri="{FF2B5EF4-FFF2-40B4-BE49-F238E27FC236}">
                <a16:creationId xmlns:a16="http://schemas.microsoft.com/office/drawing/2014/main" id="{51091E67-127E-4273-8BDF-C6209C5147FA}"/>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14" name="Group 13">
            <a:extLst>
              <a:ext uri="{FF2B5EF4-FFF2-40B4-BE49-F238E27FC236}">
                <a16:creationId xmlns:a16="http://schemas.microsoft.com/office/drawing/2014/main" id="{9DA0E0F7-D499-4B94-8F9A-7BFC1D63DAEC}"/>
              </a:ext>
            </a:extLst>
          </p:cNvPr>
          <p:cNvGrpSpPr/>
          <p:nvPr userDrawn="1"/>
        </p:nvGrpSpPr>
        <p:grpSpPr>
          <a:xfrm>
            <a:off x="-2463800" y="0"/>
            <a:ext cx="2329217" cy="3010976"/>
            <a:chOff x="-2463800" y="0"/>
            <a:chExt cx="2329217" cy="3010976"/>
          </a:xfrm>
        </p:grpSpPr>
        <p:sp>
          <p:nvSpPr>
            <p:cNvPr id="16" name="Rectangle 106">
              <a:extLst>
                <a:ext uri="{FF2B5EF4-FFF2-40B4-BE49-F238E27FC236}">
                  <a16:creationId xmlns:a16="http://schemas.microsoft.com/office/drawing/2014/main" id="{321236EF-975A-46C4-AA12-0C44C29F6BDD}"/>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7" name="Group 16">
              <a:extLst>
                <a:ext uri="{FF2B5EF4-FFF2-40B4-BE49-F238E27FC236}">
                  <a16:creationId xmlns:a16="http://schemas.microsoft.com/office/drawing/2014/main" id="{D08C2BFE-75F3-46C4-9D9C-DCB6D2614473}"/>
                </a:ext>
              </a:extLst>
            </p:cNvPr>
            <p:cNvGrpSpPr/>
            <p:nvPr userDrawn="1"/>
          </p:nvGrpSpPr>
          <p:grpSpPr>
            <a:xfrm>
              <a:off x="-2318863" y="1175951"/>
              <a:ext cx="1847751" cy="535742"/>
              <a:chOff x="-2108199" y="2679700"/>
              <a:chExt cx="2091530" cy="606424"/>
            </a:xfrm>
          </p:grpSpPr>
          <p:grpSp>
            <p:nvGrpSpPr>
              <p:cNvPr id="19" name="Group 18">
                <a:extLst>
                  <a:ext uri="{FF2B5EF4-FFF2-40B4-BE49-F238E27FC236}">
                    <a16:creationId xmlns:a16="http://schemas.microsoft.com/office/drawing/2014/main" id="{5D79F3AC-D1E4-4A0C-9A36-E9E38C4D0E29}"/>
                  </a:ext>
                </a:extLst>
              </p:cNvPr>
              <p:cNvGrpSpPr/>
              <p:nvPr userDrawn="1"/>
            </p:nvGrpSpPr>
            <p:grpSpPr>
              <a:xfrm>
                <a:off x="-2108199" y="2679700"/>
                <a:ext cx="2091530" cy="606424"/>
                <a:chOff x="-2108199" y="2679700"/>
                <a:chExt cx="2091530" cy="606424"/>
              </a:xfrm>
            </p:grpSpPr>
            <p:pic>
              <p:nvPicPr>
                <p:cNvPr id="21" name="Picture 20">
                  <a:extLst>
                    <a:ext uri="{FF2B5EF4-FFF2-40B4-BE49-F238E27FC236}">
                      <a16:creationId xmlns:a16="http://schemas.microsoft.com/office/drawing/2014/main" id="{92687021-FB6E-4AC2-B72A-9565FCE35699}"/>
                    </a:ext>
                  </a:extLst>
                </p:cNvPr>
                <p:cNvPicPr>
                  <a:picLocks noChangeAspect="1"/>
                </p:cNvPicPr>
                <p:nvPr userDrawn="1"/>
              </p:nvPicPr>
              <p:blipFill rotWithShape="1">
                <a:blip r:embed="rId3"/>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2" name="Rectangle 21">
                  <a:extLst>
                    <a:ext uri="{FF2B5EF4-FFF2-40B4-BE49-F238E27FC236}">
                      <a16:creationId xmlns:a16="http://schemas.microsoft.com/office/drawing/2014/main" id="{A1C1C8F5-1060-43BB-B2C7-D4506626F7D5}"/>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0" name="Graphic 19" descr="Close with solid fill">
                <a:extLst>
                  <a:ext uri="{FF2B5EF4-FFF2-40B4-BE49-F238E27FC236}">
                    <a16:creationId xmlns:a16="http://schemas.microsoft.com/office/drawing/2014/main" id="{334D284C-C75B-4F69-874D-D038C9624830}"/>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
        <p:nvSpPr>
          <p:cNvPr id="30" name="Rectangle 106">
            <a:extLst>
              <a:ext uri="{FF2B5EF4-FFF2-40B4-BE49-F238E27FC236}">
                <a16:creationId xmlns:a16="http://schemas.microsoft.com/office/drawing/2014/main" id="{A5838C33-6DBA-4D17-87A7-6B0E43B8A9C4}"/>
              </a:ext>
            </a:extLst>
          </p:cNvPr>
          <p:cNvSpPr>
            <a:spLocks noChangeArrowheads="1"/>
          </p:cNvSpPr>
          <p:nvPr userDrawn="1"/>
        </p:nvSpPr>
        <p:spPr bwMode="gray">
          <a:xfrm>
            <a:off x="12326583" y="0"/>
            <a:ext cx="2329217" cy="116431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Make a text box bigger/smaller</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By pulling the circles/blocks around the text area you can make the text area larger and/or smaller. </a:t>
            </a:r>
          </a:p>
        </p:txBody>
      </p:sp>
    </p:spTree>
    <p:extLst>
      <p:ext uri="{BB962C8B-B14F-4D97-AF65-F5344CB8AC3E}">
        <p14:creationId xmlns:p14="http://schemas.microsoft.com/office/powerpoint/2010/main" val="425361679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Blauw tekstkader 2-kolo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5" name="Text Placeholder 12">
            <a:extLst>
              <a:ext uri="{FF2B5EF4-FFF2-40B4-BE49-F238E27FC236}">
                <a16:creationId xmlns:a16="http://schemas.microsoft.com/office/drawing/2014/main" id="{A52874E6-6635-479D-9523-22F094A3E5C5}"/>
              </a:ext>
            </a:extLst>
          </p:cNvPr>
          <p:cNvSpPr>
            <a:spLocks noGrp="1"/>
          </p:cNvSpPr>
          <p:nvPr>
            <p:ph type="body" sz="quarter" idx="10" hasCustomPrompt="1"/>
          </p:nvPr>
        </p:nvSpPr>
        <p:spPr>
          <a:xfrm>
            <a:off x="619125"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16" name="Text Placeholder 12">
            <a:extLst>
              <a:ext uri="{FF2B5EF4-FFF2-40B4-BE49-F238E27FC236}">
                <a16:creationId xmlns:a16="http://schemas.microsoft.com/office/drawing/2014/main" id="{98A39B0A-3AD7-41A8-8CF5-32BCF6B2DC92}"/>
              </a:ext>
            </a:extLst>
          </p:cNvPr>
          <p:cNvSpPr>
            <a:spLocks noGrp="1"/>
          </p:cNvSpPr>
          <p:nvPr>
            <p:ph type="body" sz="quarter" idx="12" hasCustomPrompt="1"/>
          </p:nvPr>
        </p:nvSpPr>
        <p:spPr>
          <a:xfrm>
            <a:off x="6242050"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3" name="Slide Number Placeholder 2">
            <a:extLst>
              <a:ext uri="{FF2B5EF4-FFF2-40B4-BE49-F238E27FC236}">
                <a16:creationId xmlns:a16="http://schemas.microsoft.com/office/drawing/2014/main" id="{6DB80AE6-D131-488D-86D5-21F4C600ADB7}"/>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14" name="Group 13">
            <a:extLst>
              <a:ext uri="{FF2B5EF4-FFF2-40B4-BE49-F238E27FC236}">
                <a16:creationId xmlns:a16="http://schemas.microsoft.com/office/drawing/2014/main" id="{37BA8172-61DC-411F-85FE-868FEA63BF42}"/>
              </a:ext>
            </a:extLst>
          </p:cNvPr>
          <p:cNvGrpSpPr/>
          <p:nvPr userDrawn="1"/>
        </p:nvGrpSpPr>
        <p:grpSpPr>
          <a:xfrm>
            <a:off x="-2463800" y="0"/>
            <a:ext cx="2329217" cy="3010976"/>
            <a:chOff x="-2463800" y="0"/>
            <a:chExt cx="2329217" cy="3010976"/>
          </a:xfrm>
        </p:grpSpPr>
        <p:sp>
          <p:nvSpPr>
            <p:cNvPr id="18" name="Rectangle 106">
              <a:extLst>
                <a:ext uri="{FF2B5EF4-FFF2-40B4-BE49-F238E27FC236}">
                  <a16:creationId xmlns:a16="http://schemas.microsoft.com/office/drawing/2014/main" id="{6FFC2F26-AD54-4456-9FEE-E220D436C514}"/>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9" name="Group 18">
              <a:extLst>
                <a:ext uri="{FF2B5EF4-FFF2-40B4-BE49-F238E27FC236}">
                  <a16:creationId xmlns:a16="http://schemas.microsoft.com/office/drawing/2014/main" id="{2E01FE30-5497-427C-A11C-65347BE3A52D}"/>
                </a:ext>
              </a:extLst>
            </p:cNvPr>
            <p:cNvGrpSpPr/>
            <p:nvPr userDrawn="1"/>
          </p:nvGrpSpPr>
          <p:grpSpPr>
            <a:xfrm>
              <a:off x="-2318863" y="1175951"/>
              <a:ext cx="1847751" cy="535742"/>
              <a:chOff x="-2108199" y="2679700"/>
              <a:chExt cx="2091530" cy="606424"/>
            </a:xfrm>
          </p:grpSpPr>
          <p:grpSp>
            <p:nvGrpSpPr>
              <p:cNvPr id="20" name="Group 19">
                <a:extLst>
                  <a:ext uri="{FF2B5EF4-FFF2-40B4-BE49-F238E27FC236}">
                    <a16:creationId xmlns:a16="http://schemas.microsoft.com/office/drawing/2014/main" id="{3F41AE0C-1492-4855-97D1-230D84906DBF}"/>
                  </a:ext>
                </a:extLst>
              </p:cNvPr>
              <p:cNvGrpSpPr/>
              <p:nvPr userDrawn="1"/>
            </p:nvGrpSpPr>
            <p:grpSpPr>
              <a:xfrm>
                <a:off x="-2108199" y="2679700"/>
                <a:ext cx="2091530" cy="606424"/>
                <a:chOff x="-2108199" y="2679700"/>
                <a:chExt cx="2091530" cy="606424"/>
              </a:xfrm>
            </p:grpSpPr>
            <p:pic>
              <p:nvPicPr>
                <p:cNvPr id="22" name="Picture 21">
                  <a:extLst>
                    <a:ext uri="{FF2B5EF4-FFF2-40B4-BE49-F238E27FC236}">
                      <a16:creationId xmlns:a16="http://schemas.microsoft.com/office/drawing/2014/main" id="{980B9078-A446-4D76-BE33-93E0DF4A70F3}"/>
                    </a:ext>
                  </a:extLst>
                </p:cNvPr>
                <p:cNvPicPr>
                  <a:picLocks noChangeAspect="1"/>
                </p:cNvPicPr>
                <p:nvPr userDrawn="1"/>
              </p:nvPicPr>
              <p:blipFill rotWithShape="1">
                <a:blip r:embed="rId3"/>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30" name="Rectangle 21">
                  <a:extLst>
                    <a:ext uri="{FF2B5EF4-FFF2-40B4-BE49-F238E27FC236}">
                      <a16:creationId xmlns:a16="http://schemas.microsoft.com/office/drawing/2014/main" id="{CD0F585F-31F4-4CC0-A5D0-7C5B8E4D4F27}"/>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1" name="Graphic 19" descr="Close with solid fill">
                <a:extLst>
                  <a:ext uri="{FF2B5EF4-FFF2-40B4-BE49-F238E27FC236}">
                    <a16:creationId xmlns:a16="http://schemas.microsoft.com/office/drawing/2014/main" id="{259B2288-5A1C-4172-BB6A-A5573DA97D25}"/>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
        <p:nvSpPr>
          <p:cNvPr id="31" name="Rectangle 106">
            <a:extLst>
              <a:ext uri="{FF2B5EF4-FFF2-40B4-BE49-F238E27FC236}">
                <a16:creationId xmlns:a16="http://schemas.microsoft.com/office/drawing/2014/main" id="{EB6D45FF-7D5D-4DC1-BDC9-F716D2575078}"/>
              </a:ext>
            </a:extLst>
          </p:cNvPr>
          <p:cNvSpPr>
            <a:spLocks noChangeArrowheads="1"/>
          </p:cNvSpPr>
          <p:nvPr userDrawn="1"/>
        </p:nvSpPr>
        <p:spPr bwMode="gray">
          <a:xfrm>
            <a:off x="12326583" y="0"/>
            <a:ext cx="2329217" cy="116431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Make a text box bigger/smaller</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By pulling the circles/blocks around the text area you can make the text area larger and/or smaller. </a:t>
            </a:r>
          </a:p>
        </p:txBody>
      </p:sp>
    </p:spTree>
    <p:extLst>
      <p:ext uri="{BB962C8B-B14F-4D97-AF65-F5344CB8AC3E}">
        <p14:creationId xmlns:p14="http://schemas.microsoft.com/office/powerpoint/2010/main" val="321833941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Blauw/groen tekstkader 2-kolo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3" name="Text Placeholder 12">
            <a:extLst>
              <a:ext uri="{FF2B5EF4-FFF2-40B4-BE49-F238E27FC236}">
                <a16:creationId xmlns:a16="http://schemas.microsoft.com/office/drawing/2014/main" id="{B886690E-8997-48D4-A839-FDFABFF3AD38}"/>
              </a:ext>
            </a:extLst>
          </p:cNvPr>
          <p:cNvSpPr>
            <a:spLocks noGrp="1"/>
          </p:cNvSpPr>
          <p:nvPr>
            <p:ph type="body" sz="quarter" idx="10" hasCustomPrompt="1"/>
          </p:nvPr>
        </p:nvSpPr>
        <p:spPr>
          <a:xfrm>
            <a:off x="619125" y="1476375"/>
            <a:ext cx="5330825" cy="3981449"/>
          </a:xfrm>
          <a:blipFill>
            <a:blip r:embed="rId2"/>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15" name="Text Placeholder 12">
            <a:extLst>
              <a:ext uri="{FF2B5EF4-FFF2-40B4-BE49-F238E27FC236}">
                <a16:creationId xmlns:a16="http://schemas.microsoft.com/office/drawing/2014/main" id="{9C245039-906D-4B6D-8C16-99BBD8667B65}"/>
              </a:ext>
            </a:extLst>
          </p:cNvPr>
          <p:cNvSpPr>
            <a:spLocks noGrp="1"/>
          </p:cNvSpPr>
          <p:nvPr>
            <p:ph type="body" sz="quarter" idx="12" hasCustomPrompt="1"/>
          </p:nvPr>
        </p:nvSpPr>
        <p:spPr>
          <a:xfrm>
            <a:off x="6242050" y="1476375"/>
            <a:ext cx="5330825" cy="3981449"/>
          </a:xfrm>
          <a:blipFill>
            <a:blip r:embed="rId3"/>
            <a:stretch>
              <a:fillRect/>
            </a:stretch>
          </a:blipFill>
        </p:spPr>
        <p:txBody>
          <a:bodyPr lIns="180000" tIns="180000" rIns="180000" bIns="180000">
            <a:noAutofit/>
          </a:bodyPr>
          <a:lstStyle>
            <a:lvl1pPr>
              <a:lnSpc>
                <a:spcPct val="90000"/>
              </a:lnSpc>
              <a:spcBef>
                <a:spcPts val="0"/>
              </a:spcBef>
              <a:spcAft>
                <a:spcPts val="0"/>
              </a:spcAft>
              <a:defRPr sz="1800" b="1">
                <a:solidFill>
                  <a:schemeClr val="tx1"/>
                </a:solidFill>
              </a:defRPr>
            </a:lvl1pPr>
            <a:lvl2pPr marL="0" indent="0">
              <a:lnSpc>
                <a:spcPct val="90000"/>
              </a:lnSpc>
              <a:spcBef>
                <a:spcPts val="0"/>
              </a:spcBef>
              <a:spcAft>
                <a:spcPts val="0"/>
              </a:spcAft>
              <a:buNone/>
              <a:defRPr sz="1800">
                <a:solidFill>
                  <a:schemeClr val="tx1"/>
                </a:solidFill>
              </a:defRPr>
            </a:lvl2pPr>
            <a:lvl3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3pPr>
            <a:lvl4pPr marL="360000"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stStyle>
          <a:p>
            <a:pPr lvl="0"/>
            <a:r>
              <a:rPr lang="en-US" noProof="0" dirty="0"/>
              <a:t>Click to add heading</a:t>
            </a:r>
          </a:p>
          <a:p>
            <a:pPr lvl="1"/>
            <a:r>
              <a:rPr lang="en-US" noProof="0" dirty="0"/>
              <a:t>Body text</a:t>
            </a:r>
          </a:p>
          <a:p>
            <a:pPr lvl="2"/>
            <a:r>
              <a:rPr lang="en-US" noProof="0" dirty="0"/>
              <a:t>Bullet level 1</a:t>
            </a:r>
          </a:p>
          <a:p>
            <a:pPr lvl="3"/>
            <a:r>
              <a:rPr lang="en-US" noProof="0" dirty="0"/>
              <a:t>Bullet level 2</a:t>
            </a:r>
          </a:p>
          <a:p>
            <a:pPr lvl="4"/>
            <a:r>
              <a:rPr lang="en-US" noProof="0" dirty="0"/>
              <a:t>Bullet level 3</a:t>
            </a:r>
          </a:p>
          <a:p>
            <a:pPr lvl="5"/>
            <a:r>
              <a:rPr lang="en-US" noProof="0" dirty="0"/>
              <a:t>Bullet level 4</a:t>
            </a:r>
          </a:p>
          <a:p>
            <a:pPr lvl="6"/>
            <a:r>
              <a:rPr lang="en-US" noProof="0" dirty="0"/>
              <a:t>Bullet level 5</a:t>
            </a:r>
          </a:p>
          <a:p>
            <a:pPr lvl="7"/>
            <a:r>
              <a:rPr lang="en-US" noProof="0" dirty="0"/>
              <a:t>Bullet level 6</a:t>
            </a:r>
          </a:p>
          <a:p>
            <a:pPr lvl="7"/>
            <a:endParaRPr lang="en-US" noProof="0" dirty="0"/>
          </a:p>
        </p:txBody>
      </p:sp>
      <p:sp>
        <p:nvSpPr>
          <p:cNvPr id="3" name="Slide Number Placeholder 2">
            <a:extLst>
              <a:ext uri="{FF2B5EF4-FFF2-40B4-BE49-F238E27FC236}">
                <a16:creationId xmlns:a16="http://schemas.microsoft.com/office/drawing/2014/main" id="{2B339B6A-5A6B-41DB-B7A9-B9400C3E5F80}"/>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16" name="Group 15">
            <a:extLst>
              <a:ext uri="{FF2B5EF4-FFF2-40B4-BE49-F238E27FC236}">
                <a16:creationId xmlns:a16="http://schemas.microsoft.com/office/drawing/2014/main" id="{FE5988FE-55D4-46B4-B7AA-5AA67993F1EF}"/>
              </a:ext>
            </a:extLst>
          </p:cNvPr>
          <p:cNvGrpSpPr/>
          <p:nvPr userDrawn="1"/>
        </p:nvGrpSpPr>
        <p:grpSpPr>
          <a:xfrm>
            <a:off x="-2463800" y="0"/>
            <a:ext cx="2329217" cy="3010976"/>
            <a:chOff x="-2463800" y="0"/>
            <a:chExt cx="2329217" cy="3010976"/>
          </a:xfrm>
        </p:grpSpPr>
        <p:sp>
          <p:nvSpPr>
            <p:cNvPr id="17" name="Rectangle 106">
              <a:extLst>
                <a:ext uri="{FF2B5EF4-FFF2-40B4-BE49-F238E27FC236}">
                  <a16:creationId xmlns:a16="http://schemas.microsoft.com/office/drawing/2014/main" id="{C77544DF-33D8-4477-B6CF-365D5652ED15}"/>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8" name="Group 17">
              <a:extLst>
                <a:ext uri="{FF2B5EF4-FFF2-40B4-BE49-F238E27FC236}">
                  <a16:creationId xmlns:a16="http://schemas.microsoft.com/office/drawing/2014/main" id="{2AC21E39-1771-45AA-AEF9-15185BCBB75D}"/>
                </a:ext>
              </a:extLst>
            </p:cNvPr>
            <p:cNvGrpSpPr/>
            <p:nvPr userDrawn="1"/>
          </p:nvGrpSpPr>
          <p:grpSpPr>
            <a:xfrm>
              <a:off x="-2318863" y="1175951"/>
              <a:ext cx="1847751" cy="535742"/>
              <a:chOff x="-2108199" y="2679700"/>
              <a:chExt cx="2091530" cy="606424"/>
            </a:xfrm>
          </p:grpSpPr>
          <p:grpSp>
            <p:nvGrpSpPr>
              <p:cNvPr id="19" name="Group 18">
                <a:extLst>
                  <a:ext uri="{FF2B5EF4-FFF2-40B4-BE49-F238E27FC236}">
                    <a16:creationId xmlns:a16="http://schemas.microsoft.com/office/drawing/2014/main" id="{FEA24E63-4136-4629-99EC-AD511F7A8086}"/>
                  </a:ext>
                </a:extLst>
              </p:cNvPr>
              <p:cNvGrpSpPr/>
              <p:nvPr userDrawn="1"/>
            </p:nvGrpSpPr>
            <p:grpSpPr>
              <a:xfrm>
                <a:off x="-2108199" y="2679700"/>
                <a:ext cx="2091530" cy="606424"/>
                <a:chOff x="-2108199" y="2679700"/>
                <a:chExt cx="2091530" cy="606424"/>
              </a:xfrm>
            </p:grpSpPr>
            <p:pic>
              <p:nvPicPr>
                <p:cNvPr id="21" name="Picture 20">
                  <a:extLst>
                    <a:ext uri="{FF2B5EF4-FFF2-40B4-BE49-F238E27FC236}">
                      <a16:creationId xmlns:a16="http://schemas.microsoft.com/office/drawing/2014/main" id="{613342C9-8ED3-4EEA-8A82-505839FD4DF6}"/>
                    </a:ext>
                  </a:extLst>
                </p:cNvPr>
                <p:cNvPicPr>
                  <a:picLocks noChangeAspect="1"/>
                </p:cNvPicPr>
                <p:nvPr userDrawn="1"/>
              </p:nvPicPr>
              <p:blipFill rotWithShape="1">
                <a:blip r:embed="rId4"/>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2" name="Rectangle 21">
                  <a:extLst>
                    <a:ext uri="{FF2B5EF4-FFF2-40B4-BE49-F238E27FC236}">
                      <a16:creationId xmlns:a16="http://schemas.microsoft.com/office/drawing/2014/main" id="{A5CCECA4-DC4C-482A-A035-0893F55E2AE0}"/>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0" name="Graphic 19" descr="Close with solid fill">
                <a:extLst>
                  <a:ext uri="{FF2B5EF4-FFF2-40B4-BE49-F238E27FC236}">
                    <a16:creationId xmlns:a16="http://schemas.microsoft.com/office/drawing/2014/main" id="{2881FE8B-D94B-4834-B5BE-8BCC5C3C5BB0}"/>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
        <p:nvSpPr>
          <p:cNvPr id="30" name="Rectangle 106">
            <a:extLst>
              <a:ext uri="{FF2B5EF4-FFF2-40B4-BE49-F238E27FC236}">
                <a16:creationId xmlns:a16="http://schemas.microsoft.com/office/drawing/2014/main" id="{CC89FBE3-20DB-496D-BFD6-AC5A8CF1EBB8}"/>
              </a:ext>
            </a:extLst>
          </p:cNvPr>
          <p:cNvSpPr>
            <a:spLocks noChangeArrowheads="1"/>
          </p:cNvSpPr>
          <p:nvPr userDrawn="1"/>
        </p:nvSpPr>
        <p:spPr bwMode="gray">
          <a:xfrm>
            <a:off x="12326583" y="0"/>
            <a:ext cx="2329217" cy="116431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Make a text box bigger/smaller</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By pulling the circles/blocks around the text area you can make the text area larger and/or smaller. </a:t>
            </a:r>
          </a:p>
        </p:txBody>
      </p:sp>
    </p:spTree>
    <p:extLst>
      <p:ext uri="{BB962C8B-B14F-4D97-AF65-F5344CB8AC3E}">
        <p14:creationId xmlns:p14="http://schemas.microsoft.com/office/powerpoint/2010/main" val="2173608540"/>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Inhoud met afbeelding klein">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0F8960A-8517-423E-9815-4FF5C91B160F}"/>
              </a:ext>
            </a:extLst>
          </p:cNvPr>
          <p:cNvSpPr>
            <a:spLocks noGrp="1"/>
          </p:cNvSpPr>
          <p:nvPr>
            <p:ph type="pic" sz="quarter" idx="12" hasCustomPrompt="1"/>
          </p:nvPr>
        </p:nvSpPr>
        <p:spPr>
          <a:xfrm>
            <a:off x="6246814" y="1524000"/>
            <a:ext cx="5343910" cy="3982485"/>
          </a:xfrm>
          <a:custGeom>
            <a:avLst/>
            <a:gdLst>
              <a:gd name="connsiteX0" fmla="*/ 0 w 5343910"/>
              <a:gd name="connsiteY0" fmla="*/ 0 h 3982485"/>
              <a:gd name="connsiteX1" fmla="*/ 4936755 w 5343910"/>
              <a:gd name="connsiteY1" fmla="*/ 0 h 3982485"/>
              <a:gd name="connsiteX2" fmla="*/ 5343910 w 5343910"/>
              <a:gd name="connsiteY2" fmla="*/ 407155 h 3982485"/>
              <a:gd name="connsiteX3" fmla="*/ 5343910 w 5343910"/>
              <a:gd name="connsiteY3" fmla="*/ 3982485 h 3982485"/>
              <a:gd name="connsiteX4" fmla="*/ 407155 w 5343910"/>
              <a:gd name="connsiteY4" fmla="*/ 3982485 h 3982485"/>
              <a:gd name="connsiteX5" fmla="*/ 0 w 5343910"/>
              <a:gd name="connsiteY5" fmla="*/ 3575330 h 398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43910" h="3982485">
                <a:moveTo>
                  <a:pt x="0" y="0"/>
                </a:moveTo>
                <a:lnTo>
                  <a:pt x="4936755" y="0"/>
                </a:lnTo>
                <a:cubicBezTo>
                  <a:pt x="5161963" y="0"/>
                  <a:pt x="5343910" y="181947"/>
                  <a:pt x="5343910" y="407155"/>
                </a:cubicBezTo>
                <a:lnTo>
                  <a:pt x="5343910" y="3982485"/>
                </a:lnTo>
                <a:lnTo>
                  <a:pt x="407155" y="3982485"/>
                </a:lnTo>
                <a:cubicBezTo>
                  <a:pt x="181947" y="3982485"/>
                  <a:pt x="0" y="3800538"/>
                  <a:pt x="0" y="3575330"/>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6653349" y="5647464"/>
            <a:ext cx="4941751"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5" indent="-180975">
              <a:lnSpc>
                <a:spcPts val="1900"/>
              </a:lnSpc>
              <a:spcBef>
                <a:spcPts val="0"/>
              </a:spcBef>
              <a:buNone/>
              <a:defRPr sz="1600"/>
            </a:lvl3pPr>
            <a:lvl4pPr marL="180975" indent="-180975">
              <a:lnSpc>
                <a:spcPts val="1900"/>
              </a:lnSpc>
              <a:spcBef>
                <a:spcPts val="0"/>
              </a:spcBef>
              <a:defRPr sz="1600"/>
            </a:lvl4pPr>
            <a:lvl5pPr>
              <a:lnSpc>
                <a:spcPts val="1500"/>
              </a:lnSpc>
              <a:defRPr sz="1600"/>
            </a:lvl5pPr>
          </a:lstStyle>
          <a:p>
            <a:pPr lvl="0"/>
            <a:r>
              <a:rPr lang="en-US" noProof="0" dirty="0"/>
              <a:t>Click to add caption</a:t>
            </a:r>
          </a:p>
        </p:txBody>
      </p:sp>
      <p:sp>
        <p:nvSpPr>
          <p:cNvPr id="11" name="Text Placeholder 12">
            <a:extLst>
              <a:ext uri="{FF2B5EF4-FFF2-40B4-BE49-F238E27FC236}">
                <a16:creationId xmlns:a16="http://schemas.microsoft.com/office/drawing/2014/main" id="{A5CB29B6-1391-44E8-A834-AE61F9B636BC}"/>
              </a:ext>
            </a:extLst>
          </p:cNvPr>
          <p:cNvSpPr>
            <a:spLocks noGrp="1"/>
          </p:cNvSpPr>
          <p:nvPr>
            <p:ph type="body" sz="quarter" idx="10" hasCustomPrompt="1"/>
          </p:nvPr>
        </p:nvSpPr>
        <p:spPr>
          <a:xfrm>
            <a:off x="61912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3" name="Slide Number Placeholder 2">
            <a:extLst>
              <a:ext uri="{FF2B5EF4-FFF2-40B4-BE49-F238E27FC236}">
                <a16:creationId xmlns:a16="http://schemas.microsoft.com/office/drawing/2014/main" id="{9D1AEA07-0052-498C-867D-738D44546228}"/>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44" name="Rectangle 106">
            <a:extLst>
              <a:ext uri="{FF2B5EF4-FFF2-40B4-BE49-F238E27FC236}">
                <a16:creationId xmlns:a16="http://schemas.microsoft.com/office/drawing/2014/main" id="{D5712B56-3A5A-4484-9524-2B9C26E3950D}"/>
              </a:ext>
            </a:extLst>
          </p:cNvPr>
          <p:cNvSpPr>
            <a:spLocks noChangeArrowheads="1"/>
          </p:cNvSpPr>
          <p:nvPr userDrawn="1"/>
        </p:nvSpPr>
        <p:spPr bwMode="gray">
          <a:xfrm>
            <a:off x="-2463800" y="3277762"/>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rgbClr val="004285"/>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rgbClr val="004285"/>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‘Insert’ and the image will be placed</a:t>
            </a:r>
          </a:p>
        </p:txBody>
      </p:sp>
      <p:grpSp>
        <p:nvGrpSpPr>
          <p:cNvPr id="45" name="Group 44">
            <a:extLst>
              <a:ext uri="{FF2B5EF4-FFF2-40B4-BE49-F238E27FC236}">
                <a16:creationId xmlns:a16="http://schemas.microsoft.com/office/drawing/2014/main" id="{E76E6454-606C-41D7-B4C0-DDB235C65174}"/>
              </a:ext>
            </a:extLst>
          </p:cNvPr>
          <p:cNvGrpSpPr/>
          <p:nvPr userDrawn="1"/>
        </p:nvGrpSpPr>
        <p:grpSpPr>
          <a:xfrm>
            <a:off x="12326583" y="1"/>
            <a:ext cx="2329217" cy="5577839"/>
            <a:chOff x="12326583" y="1"/>
            <a:chExt cx="2329217" cy="5577839"/>
          </a:xfrm>
        </p:grpSpPr>
        <p:sp>
          <p:nvSpPr>
            <p:cNvPr id="46" name="Rectangle 106">
              <a:extLst>
                <a:ext uri="{FF2B5EF4-FFF2-40B4-BE49-F238E27FC236}">
                  <a16:creationId xmlns:a16="http://schemas.microsoft.com/office/drawing/2014/main" id="{2B812685-AE53-4052-A8E5-B53DC1AA2FDA}"/>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47" name="Groep 75">
              <a:extLst>
                <a:ext uri="{FF2B5EF4-FFF2-40B4-BE49-F238E27FC236}">
                  <a16:creationId xmlns:a16="http://schemas.microsoft.com/office/drawing/2014/main" id="{CB436C4A-295C-4AA4-B626-D929DF375607}"/>
                </a:ext>
              </a:extLst>
            </p:cNvPr>
            <p:cNvGrpSpPr>
              <a:grpSpLocks noChangeAspect="1"/>
            </p:cNvGrpSpPr>
            <p:nvPr userDrawn="1"/>
          </p:nvGrpSpPr>
          <p:grpSpPr>
            <a:xfrm>
              <a:off x="12616299" y="4610804"/>
              <a:ext cx="1766851" cy="793244"/>
              <a:chOff x="2766083" y="6357983"/>
              <a:chExt cx="1485890" cy="667104"/>
            </a:xfrm>
          </p:grpSpPr>
          <p:pic>
            <p:nvPicPr>
              <p:cNvPr id="52" name="Picture 15">
                <a:extLst>
                  <a:ext uri="{FF2B5EF4-FFF2-40B4-BE49-F238E27FC236}">
                    <a16:creationId xmlns:a16="http://schemas.microsoft.com/office/drawing/2014/main" id="{7B09044D-EAF7-47FD-8E25-4FE41C311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3" name="Picture 18">
                <a:extLst>
                  <a:ext uri="{FF2B5EF4-FFF2-40B4-BE49-F238E27FC236}">
                    <a16:creationId xmlns:a16="http://schemas.microsoft.com/office/drawing/2014/main" id="{85158093-57E9-4747-9102-5184DDC8CB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4" name="Picture 19">
                <a:extLst>
                  <a:ext uri="{FF2B5EF4-FFF2-40B4-BE49-F238E27FC236}">
                    <a16:creationId xmlns:a16="http://schemas.microsoft.com/office/drawing/2014/main" id="{B9225FA9-C9E8-4559-A96E-537F68FA5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5" name="Straight Arrow Connector 23">
                <a:extLst>
                  <a:ext uri="{FF2B5EF4-FFF2-40B4-BE49-F238E27FC236}">
                    <a16:creationId xmlns:a16="http://schemas.microsoft.com/office/drawing/2014/main" id="{3A11FE1B-C3B2-4D39-AF28-130B77B863AE}"/>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Connector 24">
                <a:extLst>
                  <a:ext uri="{FF2B5EF4-FFF2-40B4-BE49-F238E27FC236}">
                    <a16:creationId xmlns:a16="http://schemas.microsoft.com/office/drawing/2014/main" id="{C112CDEF-F6B2-444B-B756-5CE3D172BCAC}"/>
                  </a:ext>
                </a:extLst>
              </p:cNvPr>
              <p:cNvCxnSpPr>
                <a:stCxn id="52" idx="0"/>
                <a:endCxn id="52"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26">
                <a:extLst>
                  <a:ext uri="{FF2B5EF4-FFF2-40B4-BE49-F238E27FC236}">
                    <a16:creationId xmlns:a16="http://schemas.microsoft.com/office/drawing/2014/main" id="{A1C79704-D7C3-471A-A653-DA78D463B4F1}"/>
                  </a:ext>
                </a:extLst>
              </p:cNvPr>
              <p:cNvCxnSpPr>
                <a:stCxn id="52" idx="3"/>
                <a:endCxn id="52"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Straight Arrow Connector 27">
                <a:extLst>
                  <a:ext uri="{FF2B5EF4-FFF2-40B4-BE49-F238E27FC236}">
                    <a16:creationId xmlns:a16="http://schemas.microsoft.com/office/drawing/2014/main" id="{0680BA07-983A-442D-9A79-0B354D8E0B44}"/>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6" name="Oval 28">
                <a:extLst>
                  <a:ext uri="{FF2B5EF4-FFF2-40B4-BE49-F238E27FC236}">
                    <a16:creationId xmlns:a16="http://schemas.microsoft.com/office/drawing/2014/main" id="{745A59AD-065B-4F37-99BF-1C87FEA7A34E}"/>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48" name="Afbeelding 77">
              <a:extLst>
                <a:ext uri="{FF2B5EF4-FFF2-40B4-BE49-F238E27FC236}">
                  <a16:creationId xmlns:a16="http://schemas.microsoft.com/office/drawing/2014/main" id="{AF8BD0B7-B484-4558-9684-56B0195EA01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9" name="Group 48">
              <a:extLst>
                <a:ext uri="{FF2B5EF4-FFF2-40B4-BE49-F238E27FC236}">
                  <a16:creationId xmlns:a16="http://schemas.microsoft.com/office/drawing/2014/main" id="{5824A9F7-E5E7-4823-B1EF-F1A276929501}"/>
                </a:ext>
              </a:extLst>
            </p:cNvPr>
            <p:cNvGrpSpPr>
              <a:grpSpLocks noChangeAspect="1"/>
            </p:cNvGrpSpPr>
            <p:nvPr userDrawn="1"/>
          </p:nvGrpSpPr>
          <p:grpSpPr>
            <a:xfrm>
              <a:off x="12610022" y="1108316"/>
              <a:ext cx="339817" cy="579600"/>
              <a:chOff x="13120767" y="944180"/>
              <a:chExt cx="338852" cy="577954"/>
            </a:xfrm>
          </p:grpSpPr>
          <p:pic>
            <p:nvPicPr>
              <p:cNvPr id="50" name="Picture 49">
                <a:extLst>
                  <a:ext uri="{FF2B5EF4-FFF2-40B4-BE49-F238E27FC236}">
                    <a16:creationId xmlns:a16="http://schemas.microsoft.com/office/drawing/2014/main" id="{22BBCC3D-D34F-4448-9C1E-FFF0F99FAEF3}"/>
                  </a:ext>
                </a:extLst>
              </p:cNvPr>
              <p:cNvPicPr>
                <a:picLocks noChangeAspect="1"/>
              </p:cNvPicPr>
              <p:nvPr userDrawn="1"/>
            </p:nvPicPr>
            <p:blipFill rotWithShape="1">
              <a:blip r:embed="rId6"/>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51" name="Rectangle 21">
                <a:extLst>
                  <a:ext uri="{FF2B5EF4-FFF2-40B4-BE49-F238E27FC236}">
                    <a16:creationId xmlns:a16="http://schemas.microsoft.com/office/drawing/2014/main" id="{E0BE5EA9-2EC0-41E5-94B1-CCD0865E7CD2}"/>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grpSp>
        <p:nvGrpSpPr>
          <p:cNvPr id="67" name="Group 66">
            <a:extLst>
              <a:ext uri="{FF2B5EF4-FFF2-40B4-BE49-F238E27FC236}">
                <a16:creationId xmlns:a16="http://schemas.microsoft.com/office/drawing/2014/main" id="{11063C49-848F-4707-AE96-6BAEAB11EB0D}"/>
              </a:ext>
            </a:extLst>
          </p:cNvPr>
          <p:cNvGrpSpPr/>
          <p:nvPr userDrawn="1"/>
        </p:nvGrpSpPr>
        <p:grpSpPr>
          <a:xfrm>
            <a:off x="-2463800" y="0"/>
            <a:ext cx="2329217" cy="3010976"/>
            <a:chOff x="-2463800" y="0"/>
            <a:chExt cx="2329217" cy="3010976"/>
          </a:xfrm>
        </p:grpSpPr>
        <p:sp>
          <p:nvSpPr>
            <p:cNvPr id="68" name="Rectangle 106">
              <a:extLst>
                <a:ext uri="{FF2B5EF4-FFF2-40B4-BE49-F238E27FC236}">
                  <a16:creationId xmlns:a16="http://schemas.microsoft.com/office/drawing/2014/main" id="{139C9112-372D-4BF6-B173-4F4940156A62}"/>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69" name="Group 68">
              <a:extLst>
                <a:ext uri="{FF2B5EF4-FFF2-40B4-BE49-F238E27FC236}">
                  <a16:creationId xmlns:a16="http://schemas.microsoft.com/office/drawing/2014/main" id="{5FD67B2B-F547-4E74-B6B2-64F8CDA8FAC1}"/>
                </a:ext>
              </a:extLst>
            </p:cNvPr>
            <p:cNvGrpSpPr/>
            <p:nvPr userDrawn="1"/>
          </p:nvGrpSpPr>
          <p:grpSpPr>
            <a:xfrm>
              <a:off x="-2318863" y="1175951"/>
              <a:ext cx="1847751" cy="535742"/>
              <a:chOff x="-2108199" y="2679700"/>
              <a:chExt cx="2091530" cy="606424"/>
            </a:xfrm>
          </p:grpSpPr>
          <p:grpSp>
            <p:nvGrpSpPr>
              <p:cNvPr id="70" name="Group 69">
                <a:extLst>
                  <a:ext uri="{FF2B5EF4-FFF2-40B4-BE49-F238E27FC236}">
                    <a16:creationId xmlns:a16="http://schemas.microsoft.com/office/drawing/2014/main" id="{FE72A65B-6249-458D-9E66-69B3EE47CF75}"/>
                  </a:ext>
                </a:extLst>
              </p:cNvPr>
              <p:cNvGrpSpPr/>
              <p:nvPr userDrawn="1"/>
            </p:nvGrpSpPr>
            <p:grpSpPr>
              <a:xfrm>
                <a:off x="-2108199" y="2679700"/>
                <a:ext cx="2091530" cy="606424"/>
                <a:chOff x="-2108199" y="2679700"/>
                <a:chExt cx="2091530" cy="606424"/>
              </a:xfrm>
            </p:grpSpPr>
            <p:pic>
              <p:nvPicPr>
                <p:cNvPr id="72" name="Picture 71">
                  <a:extLst>
                    <a:ext uri="{FF2B5EF4-FFF2-40B4-BE49-F238E27FC236}">
                      <a16:creationId xmlns:a16="http://schemas.microsoft.com/office/drawing/2014/main" id="{2838E5F2-0CA3-42AE-955A-03C45CBD9287}"/>
                    </a:ext>
                  </a:extLst>
                </p:cNvPr>
                <p:cNvPicPr>
                  <a:picLocks noChangeAspect="1"/>
                </p:cNvPicPr>
                <p:nvPr userDrawn="1"/>
              </p:nvPicPr>
              <p:blipFill rotWithShape="1">
                <a:blip r:embed="rId7"/>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73" name="Rectangle 21">
                  <a:extLst>
                    <a:ext uri="{FF2B5EF4-FFF2-40B4-BE49-F238E27FC236}">
                      <a16:creationId xmlns:a16="http://schemas.microsoft.com/office/drawing/2014/main" id="{37456CC7-5BC9-43F4-B6E2-668E84283BC7}"/>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71" name="Graphic 19" descr="Close with solid fill">
                <a:extLst>
                  <a:ext uri="{FF2B5EF4-FFF2-40B4-BE49-F238E27FC236}">
                    <a16:creationId xmlns:a16="http://schemas.microsoft.com/office/drawing/2014/main" id="{6F06E9C8-3B84-40F0-BD67-02727E85177D}"/>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8918602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abel paginagro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4" name="Table Placeholder 3">
            <a:extLst>
              <a:ext uri="{FF2B5EF4-FFF2-40B4-BE49-F238E27FC236}">
                <a16:creationId xmlns:a16="http://schemas.microsoft.com/office/drawing/2014/main" id="{94B40A4D-040D-412B-B077-4F963A67665D}"/>
              </a:ext>
            </a:extLst>
          </p:cNvPr>
          <p:cNvSpPr>
            <a:spLocks noGrp="1"/>
          </p:cNvSpPr>
          <p:nvPr>
            <p:ph type="tbl" sz="quarter" idx="12" hasCustomPrompt="1"/>
          </p:nvPr>
        </p:nvSpPr>
        <p:spPr>
          <a:xfrm>
            <a:off x="619125" y="1476375"/>
            <a:ext cx="10975975"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table</a:t>
            </a:r>
          </a:p>
        </p:txBody>
      </p:sp>
      <p:sp>
        <p:nvSpPr>
          <p:cNvPr id="3" name="Slide Number Placeholder 2">
            <a:extLst>
              <a:ext uri="{FF2B5EF4-FFF2-40B4-BE49-F238E27FC236}">
                <a16:creationId xmlns:a16="http://schemas.microsoft.com/office/drawing/2014/main" id="{E1B7A5D4-DEE1-41E7-A578-DE688BC982F1}"/>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6" name="Rectangle 106">
            <a:extLst>
              <a:ext uri="{FF2B5EF4-FFF2-40B4-BE49-F238E27FC236}">
                <a16:creationId xmlns:a16="http://schemas.microsoft.com/office/drawing/2014/main" id="{6A62AD01-4E37-4D91-851E-18F47C781621}"/>
              </a:ext>
            </a:extLst>
          </p:cNvPr>
          <p:cNvSpPr>
            <a:spLocks noChangeArrowheads="1"/>
          </p:cNvSpPr>
          <p:nvPr userDrawn="1"/>
        </p:nvSpPr>
        <p:spPr bwMode="gray">
          <a:xfrm>
            <a:off x="12326583" y="0"/>
            <a:ext cx="2329217" cy="240388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rgbClr val="004285"/>
                </a:solidFill>
                <a:effectLst/>
                <a:uLnTx/>
                <a:uFillTx/>
                <a:latin typeface="Open Sans"/>
                <a:ea typeface="+mn-ea"/>
                <a:cs typeface="+mn-cs"/>
              </a:rPr>
              <a:t>Add a table</a:t>
            </a:r>
            <a:endParaRPr kumimoji="0" lang="en-US" altLang="en-US" sz="1000" b="0" i="0" u="none" strike="noStrike" kern="1200" cap="none" spc="-10" normalizeH="0" baseline="0" noProof="0" dirty="0">
              <a:ln>
                <a:noFill/>
              </a:ln>
              <a:solidFill>
                <a:srgbClr val="004285"/>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on the icon in the middle of the table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Choose how many columns and rows the table you want to insert should have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‘OK’ and the table will be inserted which can be filled</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Then select all the text in the table, adjust the font size to 14pt and color the black text to dark blue</a:t>
            </a:r>
          </a:p>
        </p:txBody>
      </p:sp>
      <p:sp>
        <p:nvSpPr>
          <p:cNvPr id="7" name="Rectangle 106">
            <a:extLst>
              <a:ext uri="{FF2B5EF4-FFF2-40B4-BE49-F238E27FC236}">
                <a16:creationId xmlns:a16="http://schemas.microsoft.com/office/drawing/2014/main" id="{C52EF288-4272-49FD-8883-204E4FEBED20}"/>
              </a:ext>
            </a:extLst>
          </p:cNvPr>
          <p:cNvSpPr>
            <a:spLocks noChangeArrowheads="1"/>
          </p:cNvSpPr>
          <p:nvPr userDrawn="1"/>
        </p:nvSpPr>
        <p:spPr bwMode="gray">
          <a:xfrm>
            <a:off x="12326583" y="2650260"/>
            <a:ext cx="2329217" cy="166522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vertical lines to a table</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Insert a table. The table is inserted without vertical lines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To add the vertical lines; Click in the 'Table Style Options' menu, choose the 'Banded Columns' function and the vertical lines will appear</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p:txBody>
      </p:sp>
    </p:spTree>
    <p:extLst>
      <p:ext uri="{BB962C8B-B14F-4D97-AF65-F5344CB8AC3E}">
        <p14:creationId xmlns:p14="http://schemas.microsoft.com/office/powerpoint/2010/main" val="191558814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Inhoud met afbeelding groo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E8B08A7-7635-430D-9C22-7D9B8213D1BB}"/>
              </a:ext>
            </a:extLst>
          </p:cNvPr>
          <p:cNvSpPr>
            <a:spLocks noGrp="1"/>
          </p:cNvSpPr>
          <p:nvPr>
            <p:ph type="pic" sz="quarter" idx="12" hasCustomPrompt="1"/>
          </p:nvPr>
        </p:nvSpPr>
        <p:spPr>
          <a:xfrm>
            <a:off x="6242052" y="0"/>
            <a:ext cx="5949948" cy="5504973"/>
          </a:xfrm>
          <a:custGeom>
            <a:avLst/>
            <a:gdLst>
              <a:gd name="connsiteX0" fmla="*/ 0 w 5949948"/>
              <a:gd name="connsiteY0" fmla="*/ 0 h 5504973"/>
              <a:gd name="connsiteX1" fmla="*/ 5949948 w 5949948"/>
              <a:gd name="connsiteY1" fmla="*/ 0 h 5504973"/>
              <a:gd name="connsiteX2" fmla="*/ 5949948 w 5949948"/>
              <a:gd name="connsiteY2" fmla="*/ 5504973 h 5504973"/>
              <a:gd name="connsiteX3" fmla="*/ 610251 w 5949948"/>
              <a:gd name="connsiteY3" fmla="*/ 5504973 h 5504973"/>
              <a:gd name="connsiteX4" fmla="*/ 0 w 5949948"/>
              <a:gd name="connsiteY4" fmla="*/ 4894722 h 5504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9948" h="5504973">
                <a:moveTo>
                  <a:pt x="0" y="0"/>
                </a:moveTo>
                <a:lnTo>
                  <a:pt x="5949948" y="0"/>
                </a:lnTo>
                <a:lnTo>
                  <a:pt x="5949948" y="5504973"/>
                </a:lnTo>
                <a:lnTo>
                  <a:pt x="610251" y="5504973"/>
                </a:lnTo>
                <a:cubicBezTo>
                  <a:pt x="273342" y="5504973"/>
                  <a:pt x="0" y="5231632"/>
                  <a:pt x="0" y="4894722"/>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5330825" cy="659242"/>
          </a:xfrm>
        </p:spPr>
        <p:txBody>
          <a:bodyPr>
            <a:noAutofit/>
          </a:bodyPr>
          <a:lstStyle>
            <a:lvl1pPr>
              <a:defRPr/>
            </a:lvl1pPr>
          </a:lstStyle>
          <a:p>
            <a:r>
              <a:rPr lang="en-US" noProof="0" dirty="0"/>
              <a:t>Click to add title</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6881813" y="5656891"/>
            <a:ext cx="4713287"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5" indent="-180975">
              <a:lnSpc>
                <a:spcPts val="1900"/>
              </a:lnSpc>
              <a:spcBef>
                <a:spcPts val="0"/>
              </a:spcBef>
              <a:buNone/>
              <a:defRPr sz="1600"/>
            </a:lvl3pPr>
            <a:lvl4pPr marL="180975" indent="-180975">
              <a:lnSpc>
                <a:spcPts val="1900"/>
              </a:lnSpc>
              <a:spcBef>
                <a:spcPts val="0"/>
              </a:spcBef>
              <a:defRPr sz="1600"/>
            </a:lvl4pPr>
            <a:lvl5pPr>
              <a:lnSpc>
                <a:spcPts val="1500"/>
              </a:lnSpc>
              <a:defRPr sz="1600"/>
            </a:lvl5pPr>
          </a:lstStyle>
          <a:p>
            <a:pPr lvl="0"/>
            <a:r>
              <a:rPr lang="en-US" noProof="0" dirty="0"/>
              <a:t>Click to add caption</a:t>
            </a:r>
          </a:p>
        </p:txBody>
      </p:sp>
      <p:sp>
        <p:nvSpPr>
          <p:cNvPr id="11" name="Text Placeholder 12">
            <a:extLst>
              <a:ext uri="{FF2B5EF4-FFF2-40B4-BE49-F238E27FC236}">
                <a16:creationId xmlns:a16="http://schemas.microsoft.com/office/drawing/2014/main" id="{646F98F3-FA89-44C8-97FA-51E866C04314}"/>
              </a:ext>
            </a:extLst>
          </p:cNvPr>
          <p:cNvSpPr>
            <a:spLocks noGrp="1"/>
          </p:cNvSpPr>
          <p:nvPr>
            <p:ph type="body" sz="quarter" idx="10" hasCustomPrompt="1"/>
          </p:nvPr>
        </p:nvSpPr>
        <p:spPr>
          <a:xfrm>
            <a:off x="61912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5" name="Slide Number Placeholder 4">
            <a:extLst>
              <a:ext uri="{FF2B5EF4-FFF2-40B4-BE49-F238E27FC236}">
                <a16:creationId xmlns:a16="http://schemas.microsoft.com/office/drawing/2014/main" id="{4F10E8FA-A150-4B0B-8D46-B1DF1CB43E39}"/>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44" name="Rectangle 106">
            <a:extLst>
              <a:ext uri="{FF2B5EF4-FFF2-40B4-BE49-F238E27FC236}">
                <a16:creationId xmlns:a16="http://schemas.microsoft.com/office/drawing/2014/main" id="{8271D2E9-5503-4A3A-B02A-2DDF6D7E7F5A}"/>
              </a:ext>
            </a:extLst>
          </p:cNvPr>
          <p:cNvSpPr>
            <a:spLocks noChangeArrowheads="1"/>
          </p:cNvSpPr>
          <p:nvPr userDrawn="1"/>
        </p:nvSpPr>
        <p:spPr bwMode="gray">
          <a:xfrm>
            <a:off x="-2463800" y="3277762"/>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rgbClr val="004285"/>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rgbClr val="004285"/>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‘Insert’ and the image will be placed</a:t>
            </a:r>
          </a:p>
        </p:txBody>
      </p:sp>
      <p:grpSp>
        <p:nvGrpSpPr>
          <p:cNvPr id="45" name="Group 44">
            <a:extLst>
              <a:ext uri="{FF2B5EF4-FFF2-40B4-BE49-F238E27FC236}">
                <a16:creationId xmlns:a16="http://schemas.microsoft.com/office/drawing/2014/main" id="{7347719C-29DE-4FE2-AA25-3323B61F096C}"/>
              </a:ext>
            </a:extLst>
          </p:cNvPr>
          <p:cNvGrpSpPr/>
          <p:nvPr userDrawn="1"/>
        </p:nvGrpSpPr>
        <p:grpSpPr>
          <a:xfrm>
            <a:off x="12326583" y="1"/>
            <a:ext cx="2329217" cy="5577839"/>
            <a:chOff x="12326583" y="1"/>
            <a:chExt cx="2329217" cy="5577839"/>
          </a:xfrm>
        </p:grpSpPr>
        <p:sp>
          <p:nvSpPr>
            <p:cNvPr id="46" name="Rectangle 106">
              <a:extLst>
                <a:ext uri="{FF2B5EF4-FFF2-40B4-BE49-F238E27FC236}">
                  <a16:creationId xmlns:a16="http://schemas.microsoft.com/office/drawing/2014/main" id="{D66E275E-50DB-40E3-989A-1BBE0864EC96}"/>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47" name="Groep 75">
              <a:extLst>
                <a:ext uri="{FF2B5EF4-FFF2-40B4-BE49-F238E27FC236}">
                  <a16:creationId xmlns:a16="http://schemas.microsoft.com/office/drawing/2014/main" id="{D7B3AD86-0B07-4D49-A312-5442E7A0B42F}"/>
                </a:ext>
              </a:extLst>
            </p:cNvPr>
            <p:cNvGrpSpPr>
              <a:grpSpLocks noChangeAspect="1"/>
            </p:cNvGrpSpPr>
            <p:nvPr userDrawn="1"/>
          </p:nvGrpSpPr>
          <p:grpSpPr>
            <a:xfrm>
              <a:off x="12616299" y="4610804"/>
              <a:ext cx="1766851" cy="793244"/>
              <a:chOff x="2766083" y="6357983"/>
              <a:chExt cx="1485890" cy="667104"/>
            </a:xfrm>
          </p:grpSpPr>
          <p:pic>
            <p:nvPicPr>
              <p:cNvPr id="52" name="Picture 15">
                <a:extLst>
                  <a:ext uri="{FF2B5EF4-FFF2-40B4-BE49-F238E27FC236}">
                    <a16:creationId xmlns:a16="http://schemas.microsoft.com/office/drawing/2014/main" id="{2A6BFE16-8FB7-495A-8DBF-B05F5BF63E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3" name="Picture 18">
                <a:extLst>
                  <a:ext uri="{FF2B5EF4-FFF2-40B4-BE49-F238E27FC236}">
                    <a16:creationId xmlns:a16="http://schemas.microsoft.com/office/drawing/2014/main" id="{284D36B9-2BC2-4F87-814F-8A8F86FDD2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4" name="Picture 19">
                <a:extLst>
                  <a:ext uri="{FF2B5EF4-FFF2-40B4-BE49-F238E27FC236}">
                    <a16:creationId xmlns:a16="http://schemas.microsoft.com/office/drawing/2014/main" id="{ABD47640-69DD-4FD4-90BA-4300992CAD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5" name="Straight Arrow Connector 23">
                <a:extLst>
                  <a:ext uri="{FF2B5EF4-FFF2-40B4-BE49-F238E27FC236}">
                    <a16:creationId xmlns:a16="http://schemas.microsoft.com/office/drawing/2014/main" id="{873A4E40-F8F9-42D2-A608-60802CE48A17}"/>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Connector 24">
                <a:extLst>
                  <a:ext uri="{FF2B5EF4-FFF2-40B4-BE49-F238E27FC236}">
                    <a16:creationId xmlns:a16="http://schemas.microsoft.com/office/drawing/2014/main" id="{AC7F216F-7E6F-48DD-85E3-8A34133050B0}"/>
                  </a:ext>
                </a:extLst>
              </p:cNvPr>
              <p:cNvCxnSpPr>
                <a:stCxn id="52" idx="0"/>
                <a:endCxn id="52"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26">
                <a:extLst>
                  <a:ext uri="{FF2B5EF4-FFF2-40B4-BE49-F238E27FC236}">
                    <a16:creationId xmlns:a16="http://schemas.microsoft.com/office/drawing/2014/main" id="{12C4C255-BA91-4FEF-BABD-28CC0BAF8CA7}"/>
                  </a:ext>
                </a:extLst>
              </p:cNvPr>
              <p:cNvCxnSpPr>
                <a:stCxn id="52" idx="3"/>
                <a:endCxn id="52"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Straight Arrow Connector 27">
                <a:extLst>
                  <a:ext uri="{FF2B5EF4-FFF2-40B4-BE49-F238E27FC236}">
                    <a16:creationId xmlns:a16="http://schemas.microsoft.com/office/drawing/2014/main" id="{C85166BA-3AEE-4269-8053-B689B583EC74}"/>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Oval 28">
                <a:extLst>
                  <a:ext uri="{FF2B5EF4-FFF2-40B4-BE49-F238E27FC236}">
                    <a16:creationId xmlns:a16="http://schemas.microsoft.com/office/drawing/2014/main" id="{EA2A2CCF-0086-462B-870E-6DB320BD68CB}"/>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48" name="Afbeelding 77">
              <a:extLst>
                <a:ext uri="{FF2B5EF4-FFF2-40B4-BE49-F238E27FC236}">
                  <a16:creationId xmlns:a16="http://schemas.microsoft.com/office/drawing/2014/main" id="{CE9068D8-9C8C-4D2B-9614-58B50CE4EBF6}"/>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9" name="Group 48">
              <a:extLst>
                <a:ext uri="{FF2B5EF4-FFF2-40B4-BE49-F238E27FC236}">
                  <a16:creationId xmlns:a16="http://schemas.microsoft.com/office/drawing/2014/main" id="{CA1643B1-1839-45D0-9188-6FE2A3107256}"/>
                </a:ext>
              </a:extLst>
            </p:cNvPr>
            <p:cNvGrpSpPr>
              <a:grpSpLocks noChangeAspect="1"/>
            </p:cNvGrpSpPr>
            <p:nvPr userDrawn="1"/>
          </p:nvGrpSpPr>
          <p:grpSpPr>
            <a:xfrm>
              <a:off x="12610022" y="1108316"/>
              <a:ext cx="339817" cy="579600"/>
              <a:chOff x="13120767" y="944180"/>
              <a:chExt cx="338852" cy="577954"/>
            </a:xfrm>
          </p:grpSpPr>
          <p:pic>
            <p:nvPicPr>
              <p:cNvPr id="50" name="Picture 49">
                <a:extLst>
                  <a:ext uri="{FF2B5EF4-FFF2-40B4-BE49-F238E27FC236}">
                    <a16:creationId xmlns:a16="http://schemas.microsoft.com/office/drawing/2014/main" id="{8D2224C2-55AA-432B-9C66-A9FB2E9018F0}"/>
                  </a:ext>
                </a:extLst>
              </p:cNvPr>
              <p:cNvPicPr>
                <a:picLocks noChangeAspect="1"/>
              </p:cNvPicPr>
              <p:nvPr userDrawn="1"/>
            </p:nvPicPr>
            <p:blipFill rotWithShape="1">
              <a:blip r:embed="rId6"/>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51" name="Rectangle 21">
                <a:extLst>
                  <a:ext uri="{FF2B5EF4-FFF2-40B4-BE49-F238E27FC236}">
                    <a16:creationId xmlns:a16="http://schemas.microsoft.com/office/drawing/2014/main" id="{13B7AABD-B194-4639-BECC-94F08A2B4B4F}"/>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grpSp>
        <p:nvGrpSpPr>
          <p:cNvPr id="64" name="Group 63">
            <a:extLst>
              <a:ext uri="{FF2B5EF4-FFF2-40B4-BE49-F238E27FC236}">
                <a16:creationId xmlns:a16="http://schemas.microsoft.com/office/drawing/2014/main" id="{FDE7D56F-8A7B-4390-BD53-805728B1BA86}"/>
              </a:ext>
            </a:extLst>
          </p:cNvPr>
          <p:cNvGrpSpPr/>
          <p:nvPr userDrawn="1"/>
        </p:nvGrpSpPr>
        <p:grpSpPr>
          <a:xfrm>
            <a:off x="-2463800" y="0"/>
            <a:ext cx="2329217" cy="3010976"/>
            <a:chOff x="-2463800" y="0"/>
            <a:chExt cx="2329217" cy="3010976"/>
          </a:xfrm>
        </p:grpSpPr>
        <p:sp>
          <p:nvSpPr>
            <p:cNvPr id="65" name="Rectangle 106">
              <a:extLst>
                <a:ext uri="{FF2B5EF4-FFF2-40B4-BE49-F238E27FC236}">
                  <a16:creationId xmlns:a16="http://schemas.microsoft.com/office/drawing/2014/main" id="{8BB6CB87-8AD6-4A7B-98AE-12DB703914F8}"/>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66" name="Group 65">
              <a:extLst>
                <a:ext uri="{FF2B5EF4-FFF2-40B4-BE49-F238E27FC236}">
                  <a16:creationId xmlns:a16="http://schemas.microsoft.com/office/drawing/2014/main" id="{67045DBE-933B-4ACC-BD3A-804D41D15111}"/>
                </a:ext>
              </a:extLst>
            </p:cNvPr>
            <p:cNvGrpSpPr/>
            <p:nvPr userDrawn="1"/>
          </p:nvGrpSpPr>
          <p:grpSpPr>
            <a:xfrm>
              <a:off x="-2318863" y="1175951"/>
              <a:ext cx="1847751" cy="535742"/>
              <a:chOff x="-2108199" y="2679700"/>
              <a:chExt cx="2091530" cy="606424"/>
            </a:xfrm>
          </p:grpSpPr>
          <p:grpSp>
            <p:nvGrpSpPr>
              <p:cNvPr id="67" name="Group 66">
                <a:extLst>
                  <a:ext uri="{FF2B5EF4-FFF2-40B4-BE49-F238E27FC236}">
                    <a16:creationId xmlns:a16="http://schemas.microsoft.com/office/drawing/2014/main" id="{8E1D7437-C491-407A-951C-652314F251F5}"/>
                  </a:ext>
                </a:extLst>
              </p:cNvPr>
              <p:cNvGrpSpPr/>
              <p:nvPr userDrawn="1"/>
            </p:nvGrpSpPr>
            <p:grpSpPr>
              <a:xfrm>
                <a:off x="-2108199" y="2679700"/>
                <a:ext cx="2091530" cy="606424"/>
                <a:chOff x="-2108199" y="2679700"/>
                <a:chExt cx="2091530" cy="606424"/>
              </a:xfrm>
            </p:grpSpPr>
            <p:pic>
              <p:nvPicPr>
                <p:cNvPr id="69" name="Picture 68">
                  <a:extLst>
                    <a:ext uri="{FF2B5EF4-FFF2-40B4-BE49-F238E27FC236}">
                      <a16:creationId xmlns:a16="http://schemas.microsoft.com/office/drawing/2014/main" id="{36B04393-6571-46FD-8065-5005B6526FC3}"/>
                    </a:ext>
                  </a:extLst>
                </p:cNvPr>
                <p:cNvPicPr>
                  <a:picLocks noChangeAspect="1"/>
                </p:cNvPicPr>
                <p:nvPr userDrawn="1"/>
              </p:nvPicPr>
              <p:blipFill rotWithShape="1">
                <a:blip r:embed="rId7"/>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74" name="Rectangle 21">
                  <a:extLst>
                    <a:ext uri="{FF2B5EF4-FFF2-40B4-BE49-F238E27FC236}">
                      <a16:creationId xmlns:a16="http://schemas.microsoft.com/office/drawing/2014/main" id="{B08C8F42-B066-4EE8-8601-62CF23325852}"/>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68" name="Graphic 19" descr="Close with solid fill">
                <a:extLst>
                  <a:ext uri="{FF2B5EF4-FFF2-40B4-BE49-F238E27FC236}">
                    <a16:creationId xmlns:a16="http://schemas.microsoft.com/office/drawing/2014/main" id="{1D1E3DC9-C3F1-41C8-AEB7-E906DD4B2A89}"/>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118739311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Afbeelding paginagroo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E564127E-D772-4F30-A6F2-266E8FA2E9DD}"/>
              </a:ext>
            </a:extLst>
          </p:cNvPr>
          <p:cNvSpPr>
            <a:spLocks noGrp="1"/>
          </p:cNvSpPr>
          <p:nvPr>
            <p:ph type="pic" sz="quarter" idx="12" hasCustomPrompt="1"/>
          </p:nvPr>
        </p:nvSpPr>
        <p:spPr>
          <a:xfrm>
            <a:off x="603196" y="1"/>
            <a:ext cx="11588804" cy="5397889"/>
          </a:xfrm>
          <a:custGeom>
            <a:avLst/>
            <a:gdLst>
              <a:gd name="connsiteX0" fmla="*/ 0 w 11588804"/>
              <a:gd name="connsiteY0" fmla="*/ 0 h 5397889"/>
              <a:gd name="connsiteX1" fmla="*/ 11588804 w 11588804"/>
              <a:gd name="connsiteY1" fmla="*/ 0 h 5397889"/>
              <a:gd name="connsiteX2" fmla="*/ 11588804 w 11588804"/>
              <a:gd name="connsiteY2" fmla="*/ 5397889 h 5397889"/>
              <a:gd name="connsiteX3" fmla="*/ 609937 w 11588804"/>
              <a:gd name="connsiteY3" fmla="*/ 5397889 h 5397889"/>
              <a:gd name="connsiteX4" fmla="*/ 0 w 11588804"/>
              <a:gd name="connsiteY4" fmla="*/ 4787952 h 5397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8804" h="5397889">
                <a:moveTo>
                  <a:pt x="0" y="0"/>
                </a:moveTo>
                <a:lnTo>
                  <a:pt x="11588804" y="0"/>
                </a:lnTo>
                <a:lnTo>
                  <a:pt x="11588804" y="5397889"/>
                </a:lnTo>
                <a:lnTo>
                  <a:pt x="609937" y="5397889"/>
                </a:lnTo>
                <a:cubicBezTo>
                  <a:pt x="273201" y="5397889"/>
                  <a:pt x="0" y="5124688"/>
                  <a:pt x="0" y="4787952"/>
                </a:cubicBez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14" name="Text Placeholder 12">
            <a:extLst>
              <a:ext uri="{FF2B5EF4-FFF2-40B4-BE49-F238E27FC236}">
                <a16:creationId xmlns:a16="http://schemas.microsoft.com/office/drawing/2014/main" id="{2078A510-ED0A-4185-89DF-37CC3AF31C91}"/>
              </a:ext>
            </a:extLst>
          </p:cNvPr>
          <p:cNvSpPr>
            <a:spLocks noGrp="1"/>
          </p:cNvSpPr>
          <p:nvPr>
            <p:ph type="body" sz="quarter" idx="11" hasCustomPrompt="1"/>
          </p:nvPr>
        </p:nvSpPr>
        <p:spPr>
          <a:xfrm>
            <a:off x="1190625" y="5533251"/>
            <a:ext cx="10404476" cy="205473"/>
          </a:xfrm>
        </p:spPr>
        <p:txBody>
          <a:bodyPr tIns="0">
            <a:noAutofit/>
          </a:bodyPr>
          <a:lstStyle>
            <a:lvl1pPr>
              <a:lnSpc>
                <a:spcPct val="90000"/>
              </a:lnSpc>
              <a:spcBef>
                <a:spcPts val="0"/>
              </a:spcBef>
              <a:spcAft>
                <a:spcPts val="0"/>
              </a:spcAft>
              <a:defRPr sz="1400" b="0">
                <a:solidFill>
                  <a:schemeClr val="tx1"/>
                </a:solidFill>
              </a:defRPr>
            </a:lvl1pPr>
            <a:lvl2pPr>
              <a:lnSpc>
                <a:spcPts val="1900"/>
              </a:lnSpc>
              <a:spcBef>
                <a:spcPts val="0"/>
              </a:spcBef>
              <a:buNone/>
              <a:defRPr sz="1600">
                <a:solidFill>
                  <a:schemeClr val="accent3"/>
                </a:solidFill>
              </a:defRPr>
            </a:lvl2pPr>
            <a:lvl3pPr marL="180975" indent="-180975">
              <a:lnSpc>
                <a:spcPts val="1900"/>
              </a:lnSpc>
              <a:spcBef>
                <a:spcPts val="0"/>
              </a:spcBef>
              <a:buNone/>
              <a:defRPr sz="1600"/>
            </a:lvl3pPr>
            <a:lvl4pPr marL="180975" indent="-180975">
              <a:lnSpc>
                <a:spcPts val="1900"/>
              </a:lnSpc>
              <a:spcBef>
                <a:spcPts val="0"/>
              </a:spcBef>
              <a:defRPr sz="1600"/>
            </a:lvl4pPr>
            <a:lvl5pPr>
              <a:lnSpc>
                <a:spcPts val="1500"/>
              </a:lnSpc>
              <a:defRPr sz="1600"/>
            </a:lvl5pPr>
          </a:lstStyle>
          <a:p>
            <a:pPr lvl="0"/>
            <a:r>
              <a:rPr lang="en-US" noProof="0" dirty="0"/>
              <a:t>Click to add caption</a:t>
            </a:r>
          </a:p>
        </p:txBody>
      </p:sp>
      <p:sp>
        <p:nvSpPr>
          <p:cNvPr id="4" name="Slide Number Placeholder 3">
            <a:extLst>
              <a:ext uri="{FF2B5EF4-FFF2-40B4-BE49-F238E27FC236}">
                <a16:creationId xmlns:a16="http://schemas.microsoft.com/office/drawing/2014/main" id="{A0D78B53-F86F-4949-A248-2228F7AB6F5C}"/>
              </a:ext>
            </a:extLst>
          </p:cNvPr>
          <p:cNvSpPr>
            <a:spLocks noGrp="1"/>
          </p:cNvSpPr>
          <p:nvPr>
            <p:ph type="sldNum" sz="quarter" idx="13"/>
          </p:nvPr>
        </p:nvSpPr>
        <p:spPr/>
        <p:txBody>
          <a:bodyPr/>
          <a:lstStyle/>
          <a:p>
            <a:fld id="{5A195573-6125-40C3-AA0C-3AC6CFB9F86B}" type="slidenum">
              <a:rPr lang="en-US" smtClean="0"/>
              <a:pPr/>
              <a:t>‹nr.›</a:t>
            </a:fld>
            <a:endParaRPr lang="en-US" dirty="0"/>
          </a:p>
        </p:txBody>
      </p:sp>
      <p:grpSp>
        <p:nvGrpSpPr>
          <p:cNvPr id="23" name="Group 22">
            <a:extLst>
              <a:ext uri="{FF2B5EF4-FFF2-40B4-BE49-F238E27FC236}">
                <a16:creationId xmlns:a16="http://schemas.microsoft.com/office/drawing/2014/main" id="{4EE9C3EA-FF1F-43AB-AFD3-BA0CDF724589}"/>
              </a:ext>
            </a:extLst>
          </p:cNvPr>
          <p:cNvGrpSpPr/>
          <p:nvPr userDrawn="1"/>
        </p:nvGrpSpPr>
        <p:grpSpPr>
          <a:xfrm>
            <a:off x="12326583" y="1"/>
            <a:ext cx="2329217" cy="5577839"/>
            <a:chOff x="12326583" y="1"/>
            <a:chExt cx="2329217" cy="5577839"/>
          </a:xfrm>
        </p:grpSpPr>
        <p:sp>
          <p:nvSpPr>
            <p:cNvPr id="24" name="Rectangle 106">
              <a:extLst>
                <a:ext uri="{FF2B5EF4-FFF2-40B4-BE49-F238E27FC236}">
                  <a16:creationId xmlns:a16="http://schemas.microsoft.com/office/drawing/2014/main" id="{FBA92C13-8E5C-4851-9714-75E1C700C288}"/>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25" name="Groep 75">
              <a:extLst>
                <a:ext uri="{FF2B5EF4-FFF2-40B4-BE49-F238E27FC236}">
                  <a16:creationId xmlns:a16="http://schemas.microsoft.com/office/drawing/2014/main" id="{8290358A-43B0-47B5-B597-6CA53517F81B}"/>
                </a:ext>
              </a:extLst>
            </p:cNvPr>
            <p:cNvGrpSpPr>
              <a:grpSpLocks noChangeAspect="1"/>
            </p:cNvGrpSpPr>
            <p:nvPr userDrawn="1"/>
          </p:nvGrpSpPr>
          <p:grpSpPr>
            <a:xfrm>
              <a:off x="12616299" y="4610804"/>
              <a:ext cx="1766851" cy="793244"/>
              <a:chOff x="2766083" y="6357983"/>
              <a:chExt cx="1485890" cy="667104"/>
            </a:xfrm>
          </p:grpSpPr>
          <p:pic>
            <p:nvPicPr>
              <p:cNvPr id="30" name="Picture 15">
                <a:extLst>
                  <a:ext uri="{FF2B5EF4-FFF2-40B4-BE49-F238E27FC236}">
                    <a16:creationId xmlns:a16="http://schemas.microsoft.com/office/drawing/2014/main" id="{25C8DDF7-2F02-49E4-B073-B8F456F985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31" name="Picture 18">
                <a:extLst>
                  <a:ext uri="{FF2B5EF4-FFF2-40B4-BE49-F238E27FC236}">
                    <a16:creationId xmlns:a16="http://schemas.microsoft.com/office/drawing/2014/main" id="{083FF0C3-60DD-444D-A9A9-D71D3D1147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32" name="Picture 19">
                <a:extLst>
                  <a:ext uri="{FF2B5EF4-FFF2-40B4-BE49-F238E27FC236}">
                    <a16:creationId xmlns:a16="http://schemas.microsoft.com/office/drawing/2014/main" id="{6F5F6795-99BE-4B58-AD86-0A9C667BC0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33" name="Straight Arrow Connector 23">
                <a:extLst>
                  <a:ext uri="{FF2B5EF4-FFF2-40B4-BE49-F238E27FC236}">
                    <a16:creationId xmlns:a16="http://schemas.microsoft.com/office/drawing/2014/main" id="{A6F23C14-AC1F-4EAD-9E9C-6FFCB8B99791}"/>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Connector 24">
                <a:extLst>
                  <a:ext uri="{FF2B5EF4-FFF2-40B4-BE49-F238E27FC236}">
                    <a16:creationId xmlns:a16="http://schemas.microsoft.com/office/drawing/2014/main" id="{DE27C4C6-44DE-4DF5-B81D-4FE6AC9F5A6D}"/>
                  </a:ext>
                </a:extLst>
              </p:cNvPr>
              <p:cNvCxnSpPr>
                <a:stCxn id="30" idx="0"/>
                <a:endCxn id="30"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26">
                <a:extLst>
                  <a:ext uri="{FF2B5EF4-FFF2-40B4-BE49-F238E27FC236}">
                    <a16:creationId xmlns:a16="http://schemas.microsoft.com/office/drawing/2014/main" id="{5CCDF70F-14C6-4447-B50D-7B6E48CD1096}"/>
                  </a:ext>
                </a:extLst>
              </p:cNvPr>
              <p:cNvCxnSpPr>
                <a:stCxn id="30" idx="3"/>
                <a:endCxn id="30"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Arrow Connector 27">
                <a:extLst>
                  <a:ext uri="{FF2B5EF4-FFF2-40B4-BE49-F238E27FC236}">
                    <a16:creationId xmlns:a16="http://schemas.microsoft.com/office/drawing/2014/main" id="{12695D69-1514-41F1-9C5D-F2ABDDCFB053}"/>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Oval 28">
                <a:extLst>
                  <a:ext uri="{FF2B5EF4-FFF2-40B4-BE49-F238E27FC236}">
                    <a16:creationId xmlns:a16="http://schemas.microsoft.com/office/drawing/2014/main" id="{3510FE3E-9A36-4AAD-9949-92E4EF9695D0}"/>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26" name="Afbeelding 77">
              <a:extLst>
                <a:ext uri="{FF2B5EF4-FFF2-40B4-BE49-F238E27FC236}">
                  <a16:creationId xmlns:a16="http://schemas.microsoft.com/office/drawing/2014/main" id="{D29BAB33-C333-4754-957D-7D00313EFDF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27" name="Group 26">
              <a:extLst>
                <a:ext uri="{FF2B5EF4-FFF2-40B4-BE49-F238E27FC236}">
                  <a16:creationId xmlns:a16="http://schemas.microsoft.com/office/drawing/2014/main" id="{D6FACCED-FC75-4802-A955-5787B3F84272}"/>
                </a:ext>
              </a:extLst>
            </p:cNvPr>
            <p:cNvGrpSpPr>
              <a:grpSpLocks noChangeAspect="1"/>
            </p:cNvGrpSpPr>
            <p:nvPr userDrawn="1"/>
          </p:nvGrpSpPr>
          <p:grpSpPr>
            <a:xfrm>
              <a:off x="12610022" y="1108316"/>
              <a:ext cx="339817" cy="579600"/>
              <a:chOff x="13120767" y="944180"/>
              <a:chExt cx="338852" cy="577954"/>
            </a:xfrm>
          </p:grpSpPr>
          <p:pic>
            <p:nvPicPr>
              <p:cNvPr id="28" name="Picture 27">
                <a:extLst>
                  <a:ext uri="{FF2B5EF4-FFF2-40B4-BE49-F238E27FC236}">
                    <a16:creationId xmlns:a16="http://schemas.microsoft.com/office/drawing/2014/main" id="{7775F534-B8C6-47C4-89B0-375BAC9D3A42}"/>
                  </a:ext>
                </a:extLst>
              </p:cNvPr>
              <p:cNvPicPr>
                <a:picLocks noChangeAspect="1"/>
              </p:cNvPicPr>
              <p:nvPr userDrawn="1"/>
            </p:nvPicPr>
            <p:blipFill rotWithShape="1">
              <a:blip r:embed="rId6"/>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29" name="Rectangle 21">
                <a:extLst>
                  <a:ext uri="{FF2B5EF4-FFF2-40B4-BE49-F238E27FC236}">
                    <a16:creationId xmlns:a16="http://schemas.microsoft.com/office/drawing/2014/main" id="{DA29A168-EAEC-42A5-928D-F02F78DEDD6C}"/>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sp>
        <p:nvSpPr>
          <p:cNvPr id="59" name="Rectangle 106">
            <a:extLst>
              <a:ext uri="{FF2B5EF4-FFF2-40B4-BE49-F238E27FC236}">
                <a16:creationId xmlns:a16="http://schemas.microsoft.com/office/drawing/2014/main" id="{02C72189-F9CE-4D40-9648-043DEC5CF89C}"/>
              </a:ext>
            </a:extLst>
          </p:cNvPr>
          <p:cNvSpPr>
            <a:spLocks noChangeArrowheads="1"/>
          </p:cNvSpPr>
          <p:nvPr userDrawn="1"/>
        </p:nvSpPr>
        <p:spPr bwMode="gray">
          <a:xfrm>
            <a:off x="-2463800"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rgbClr val="004285"/>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rgbClr val="004285"/>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‘Insert’ and the image will be placed</a:t>
            </a:r>
          </a:p>
        </p:txBody>
      </p:sp>
    </p:spTree>
    <p:extLst>
      <p:ext uri="{BB962C8B-B14F-4D97-AF65-F5344CB8AC3E}">
        <p14:creationId xmlns:p14="http://schemas.microsoft.com/office/powerpoint/2010/main" val="206665405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Hoofdstuk dia met achtergrondafbeelding">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4" name="Rectangle 3">
            <a:extLst>
              <a:ext uri="{FF2B5EF4-FFF2-40B4-BE49-F238E27FC236}">
                <a16:creationId xmlns:a16="http://schemas.microsoft.com/office/drawing/2014/main" id="{A2303D10-7A22-4D77-961C-6FBC031E10FB}"/>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5" name="Graphic 4">
            <a:extLst>
              <a:ext uri="{FF2B5EF4-FFF2-40B4-BE49-F238E27FC236}">
                <a16:creationId xmlns:a16="http://schemas.microsoft.com/office/drawing/2014/main" id="{D131E5D0-3ED7-4EA0-A958-994E40B1573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F0430514-7007-4E07-B2B0-7886DCCC86FD}"/>
              </a:ext>
            </a:extLst>
          </p:cNvPr>
          <p:cNvSpPr>
            <a:spLocks noGrp="1"/>
          </p:cNvSpPr>
          <p:nvPr>
            <p:ph type="title" hasCustomPrompt="1"/>
          </p:nvPr>
        </p:nvSpPr>
        <p:spPr>
          <a:xfrm>
            <a:off x="1254125" y="2743007"/>
            <a:ext cx="7200000" cy="1123949"/>
          </a:xfrm>
        </p:spPr>
        <p:txBody>
          <a:bodyPr anchor="b" anchorCtr="0">
            <a:noAutofit/>
          </a:bodyPr>
          <a:lstStyle>
            <a:lvl1pPr>
              <a:lnSpc>
                <a:spcPct val="100000"/>
              </a:lnSpc>
              <a:defRPr sz="4000" spc="0" baseline="0">
                <a:solidFill>
                  <a:schemeClr val="bg1"/>
                </a:solidFill>
              </a:defRPr>
            </a:lvl1pPr>
          </a:lstStyle>
          <a:p>
            <a:r>
              <a:rPr lang="en-US" noProof="0" dirty="0"/>
              <a:t>Click to add title</a:t>
            </a:r>
          </a:p>
        </p:txBody>
      </p:sp>
      <p:sp>
        <p:nvSpPr>
          <p:cNvPr id="8" name="Rectangle 106">
            <a:extLst>
              <a:ext uri="{FF2B5EF4-FFF2-40B4-BE49-F238E27FC236}">
                <a16:creationId xmlns:a16="http://schemas.microsoft.com/office/drawing/2014/main" id="{6DB02F12-213B-4BC3-BF01-64E6DEA8948A}"/>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pic>
        <p:nvPicPr>
          <p:cNvPr id="10" name="Graphic 9">
            <a:extLst>
              <a:ext uri="{FF2B5EF4-FFF2-40B4-BE49-F238E27FC236}">
                <a16:creationId xmlns:a16="http://schemas.microsoft.com/office/drawing/2014/main" id="{ACB71256-6C89-431F-9EAB-D832AF67EF1C}"/>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76264" y="6053515"/>
            <a:ext cx="1591200" cy="461517"/>
          </a:xfrm>
          <a:prstGeom prst="rect">
            <a:avLst/>
          </a:prstGeom>
        </p:spPr>
      </p:pic>
      <p:sp>
        <p:nvSpPr>
          <p:cNvPr id="2" name="Slide Number Placeholder 1">
            <a:extLst>
              <a:ext uri="{FF2B5EF4-FFF2-40B4-BE49-F238E27FC236}">
                <a16:creationId xmlns:a16="http://schemas.microsoft.com/office/drawing/2014/main" id="{9E25CC99-32E6-48EF-B160-205D6223D6B2}"/>
              </a:ext>
            </a:extLst>
          </p:cNvPr>
          <p:cNvSpPr>
            <a:spLocks noGrp="1"/>
          </p:cNvSpPr>
          <p:nvPr>
            <p:ph type="sldNum" sz="quarter" idx="10"/>
          </p:nvPr>
        </p:nvSpPr>
        <p:spPr/>
        <p:txBody>
          <a:bodyPr/>
          <a:lstStyle>
            <a:lvl1pPr>
              <a:defRPr>
                <a:solidFill>
                  <a:schemeClr val="bg1"/>
                </a:solidFill>
              </a:defRPr>
            </a:lvl1p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252290812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Hoofdstuk dia zonder achtergrondafbeelding">
    <p:bg>
      <p:bgPr>
        <a:solidFill>
          <a:srgbClr val="C2E4FF"/>
        </a:solidFill>
        <a:effectLst/>
      </p:bgPr>
    </p:bg>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C6A9B036-C851-464B-A4B4-FD651AEC886D}"/>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9" name="Graphic 8">
            <a:extLst>
              <a:ext uri="{FF2B5EF4-FFF2-40B4-BE49-F238E27FC236}">
                <a16:creationId xmlns:a16="http://schemas.microsoft.com/office/drawing/2014/main" id="{B131DF28-C529-4C87-8162-61740F882FB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1254125" y="2743007"/>
            <a:ext cx="7200000" cy="1123949"/>
          </a:xfrm>
        </p:spPr>
        <p:txBody>
          <a:bodyPr anchor="b" anchorCtr="0">
            <a:noAutofit/>
          </a:bodyPr>
          <a:lstStyle>
            <a:lvl1pPr>
              <a:lnSpc>
                <a:spcPct val="100000"/>
              </a:lnSpc>
              <a:defRPr sz="4000" spc="0" baseline="0">
                <a:solidFill>
                  <a:schemeClr val="tx2"/>
                </a:solidFill>
              </a:defRPr>
            </a:lvl1pPr>
          </a:lstStyle>
          <a:p>
            <a:r>
              <a:rPr lang="en-US" noProof="0" dirty="0"/>
              <a:t>Click to add title</a:t>
            </a:r>
          </a:p>
        </p:txBody>
      </p:sp>
      <p:sp>
        <p:nvSpPr>
          <p:cNvPr id="5" name="Rectangle 106">
            <a:extLst>
              <a:ext uri="{FF2B5EF4-FFF2-40B4-BE49-F238E27FC236}">
                <a16:creationId xmlns:a16="http://schemas.microsoft.com/office/drawing/2014/main" id="{1FBA4FA0-818B-428B-91E4-7AAC8597B54C}"/>
              </a:ext>
            </a:extLst>
          </p:cNvPr>
          <p:cNvSpPr>
            <a:spLocks noChangeArrowheads="1"/>
          </p:cNvSpPr>
          <p:nvPr userDrawn="1"/>
        </p:nvSpPr>
        <p:spPr bwMode="gray">
          <a:xfrm>
            <a:off x="-2463800" y="5123528"/>
            <a:ext cx="2329217" cy="1734472"/>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Dia opnieuw instellen (reset)</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Onder de tab ‘Start’ staat linksboven naast de knop nieuwe dia een knop ‘Opnieuw instellen’. Als deze knop wordt ingedrukt stelt de slide alles opnieuw in naar de goede huisstijl (kleuren, lettergroottes, afbeelding plaatsing e.d.)</a:t>
            </a:r>
          </a:p>
        </p:txBody>
      </p:sp>
      <p:pic>
        <p:nvPicPr>
          <p:cNvPr id="7" name="Graphic 6">
            <a:extLst>
              <a:ext uri="{FF2B5EF4-FFF2-40B4-BE49-F238E27FC236}">
                <a16:creationId xmlns:a16="http://schemas.microsoft.com/office/drawing/2014/main" id="{0FD8FFBA-5B97-4FC1-A177-F0E7FE4B0B1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76264" y="6053515"/>
            <a:ext cx="1591200" cy="461517"/>
          </a:xfrm>
          <a:prstGeom prst="rect">
            <a:avLst/>
          </a:prstGeom>
        </p:spPr>
      </p:pic>
      <p:sp>
        <p:nvSpPr>
          <p:cNvPr id="3" name="Slide Number Placeholder 2">
            <a:extLst>
              <a:ext uri="{FF2B5EF4-FFF2-40B4-BE49-F238E27FC236}">
                <a16:creationId xmlns:a16="http://schemas.microsoft.com/office/drawing/2014/main" id="{1E5A7128-E378-46DC-A7CA-6B5E436C53B1}"/>
              </a:ext>
            </a:extLst>
          </p:cNvPr>
          <p:cNvSpPr>
            <a:spLocks noGrp="1"/>
          </p:cNvSpPr>
          <p:nvPr>
            <p:ph type="sldNum" sz="quarter" idx="10"/>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163220020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Inhoud met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4" name="Table Placeholder 3">
            <a:extLst>
              <a:ext uri="{FF2B5EF4-FFF2-40B4-BE49-F238E27FC236}">
                <a16:creationId xmlns:a16="http://schemas.microsoft.com/office/drawing/2014/main" id="{94B40A4D-040D-412B-B077-4F963A67665D}"/>
              </a:ext>
            </a:extLst>
          </p:cNvPr>
          <p:cNvSpPr>
            <a:spLocks noGrp="1"/>
          </p:cNvSpPr>
          <p:nvPr>
            <p:ph type="tbl" sz="quarter" idx="12" hasCustomPrompt="1"/>
          </p:nvPr>
        </p:nvSpPr>
        <p:spPr>
          <a:xfrm>
            <a:off x="6264275" y="1476375"/>
            <a:ext cx="5330825"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table</a:t>
            </a:r>
          </a:p>
        </p:txBody>
      </p:sp>
      <p:sp>
        <p:nvSpPr>
          <p:cNvPr id="11" name="Text Placeholder 12">
            <a:extLst>
              <a:ext uri="{FF2B5EF4-FFF2-40B4-BE49-F238E27FC236}">
                <a16:creationId xmlns:a16="http://schemas.microsoft.com/office/drawing/2014/main" id="{F028C813-AC7A-4357-A8D4-1D61F095489D}"/>
              </a:ext>
            </a:extLst>
          </p:cNvPr>
          <p:cNvSpPr>
            <a:spLocks noGrp="1"/>
          </p:cNvSpPr>
          <p:nvPr>
            <p:ph type="body" sz="quarter" idx="10" hasCustomPrompt="1"/>
          </p:nvPr>
        </p:nvSpPr>
        <p:spPr>
          <a:xfrm>
            <a:off x="619125" y="1476375"/>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3" name="Slide Number Placeholder 2">
            <a:extLst>
              <a:ext uri="{FF2B5EF4-FFF2-40B4-BE49-F238E27FC236}">
                <a16:creationId xmlns:a16="http://schemas.microsoft.com/office/drawing/2014/main" id="{DF3716CF-D9F7-4E85-A572-A8A5E9841A07}"/>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20" name="Rectangle 106">
            <a:extLst>
              <a:ext uri="{FF2B5EF4-FFF2-40B4-BE49-F238E27FC236}">
                <a16:creationId xmlns:a16="http://schemas.microsoft.com/office/drawing/2014/main" id="{9C24C4B8-89EA-4863-B602-CE5B7372D584}"/>
              </a:ext>
            </a:extLst>
          </p:cNvPr>
          <p:cNvSpPr>
            <a:spLocks noChangeArrowheads="1"/>
          </p:cNvSpPr>
          <p:nvPr userDrawn="1"/>
        </p:nvSpPr>
        <p:spPr bwMode="gray">
          <a:xfrm>
            <a:off x="12326583" y="0"/>
            <a:ext cx="2329217" cy="240388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rgbClr val="004285"/>
                </a:solidFill>
                <a:effectLst/>
                <a:uLnTx/>
                <a:uFillTx/>
                <a:latin typeface="Open Sans"/>
                <a:ea typeface="+mn-ea"/>
                <a:cs typeface="+mn-cs"/>
              </a:rPr>
              <a:t>Add a table</a:t>
            </a:r>
            <a:endParaRPr kumimoji="0" lang="en-US" altLang="en-US" sz="1000" b="0" i="0" u="none" strike="noStrike" kern="1200" cap="none" spc="-10" normalizeH="0" baseline="0" noProof="0" dirty="0">
              <a:ln>
                <a:noFill/>
              </a:ln>
              <a:solidFill>
                <a:srgbClr val="004285"/>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on the icon in the middle of the table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Choose how many columns and rows the table you want to insert should have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‘OK’ and the table will be inserted which can be filled</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Then select all the text in the table, adjust the font size to 14pt and color the black text to dark blue</a:t>
            </a:r>
          </a:p>
        </p:txBody>
      </p:sp>
      <p:grpSp>
        <p:nvGrpSpPr>
          <p:cNvPr id="21" name="Group 20">
            <a:extLst>
              <a:ext uri="{FF2B5EF4-FFF2-40B4-BE49-F238E27FC236}">
                <a16:creationId xmlns:a16="http://schemas.microsoft.com/office/drawing/2014/main" id="{0E4F7BE6-4C36-40A7-AA53-E8233219AA44}"/>
              </a:ext>
            </a:extLst>
          </p:cNvPr>
          <p:cNvGrpSpPr/>
          <p:nvPr userDrawn="1"/>
        </p:nvGrpSpPr>
        <p:grpSpPr>
          <a:xfrm>
            <a:off x="-2463800" y="0"/>
            <a:ext cx="2329217" cy="3010976"/>
            <a:chOff x="-2463800" y="0"/>
            <a:chExt cx="2329217" cy="3010976"/>
          </a:xfrm>
        </p:grpSpPr>
        <p:sp>
          <p:nvSpPr>
            <p:cNvPr id="22" name="Rectangle 106">
              <a:extLst>
                <a:ext uri="{FF2B5EF4-FFF2-40B4-BE49-F238E27FC236}">
                  <a16:creationId xmlns:a16="http://schemas.microsoft.com/office/drawing/2014/main" id="{382F3E05-ECEE-4DDE-AEB7-7720D044CC93}"/>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23" name="Group 22">
              <a:extLst>
                <a:ext uri="{FF2B5EF4-FFF2-40B4-BE49-F238E27FC236}">
                  <a16:creationId xmlns:a16="http://schemas.microsoft.com/office/drawing/2014/main" id="{2EF23516-2677-4366-A601-E21D2B8F6437}"/>
                </a:ext>
              </a:extLst>
            </p:cNvPr>
            <p:cNvGrpSpPr/>
            <p:nvPr userDrawn="1"/>
          </p:nvGrpSpPr>
          <p:grpSpPr>
            <a:xfrm>
              <a:off x="-2318863" y="1175951"/>
              <a:ext cx="1847751" cy="535742"/>
              <a:chOff x="-2108199" y="2679700"/>
              <a:chExt cx="2091530" cy="606424"/>
            </a:xfrm>
          </p:grpSpPr>
          <p:grpSp>
            <p:nvGrpSpPr>
              <p:cNvPr id="24" name="Group 23">
                <a:extLst>
                  <a:ext uri="{FF2B5EF4-FFF2-40B4-BE49-F238E27FC236}">
                    <a16:creationId xmlns:a16="http://schemas.microsoft.com/office/drawing/2014/main" id="{F08E645D-42C3-4826-9EC7-D9B1A193918C}"/>
                  </a:ext>
                </a:extLst>
              </p:cNvPr>
              <p:cNvGrpSpPr/>
              <p:nvPr userDrawn="1"/>
            </p:nvGrpSpPr>
            <p:grpSpPr>
              <a:xfrm>
                <a:off x="-2108199" y="2679700"/>
                <a:ext cx="2091530" cy="606424"/>
                <a:chOff x="-2108199" y="2679700"/>
                <a:chExt cx="2091530" cy="606424"/>
              </a:xfrm>
            </p:grpSpPr>
            <p:pic>
              <p:nvPicPr>
                <p:cNvPr id="26" name="Picture 25">
                  <a:extLst>
                    <a:ext uri="{FF2B5EF4-FFF2-40B4-BE49-F238E27FC236}">
                      <a16:creationId xmlns:a16="http://schemas.microsoft.com/office/drawing/2014/main" id="{FD57E7FC-9120-4638-8018-871BCD39AD13}"/>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7" name="Rectangle 21">
                  <a:extLst>
                    <a:ext uri="{FF2B5EF4-FFF2-40B4-BE49-F238E27FC236}">
                      <a16:creationId xmlns:a16="http://schemas.microsoft.com/office/drawing/2014/main" id="{6AC6B26A-57B6-403F-8D3B-55E148C9E21C}"/>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5" name="Graphic 19" descr="Close with solid fill">
                <a:extLst>
                  <a:ext uri="{FF2B5EF4-FFF2-40B4-BE49-F238E27FC236}">
                    <a16:creationId xmlns:a16="http://schemas.microsoft.com/office/drawing/2014/main" id="{A597C326-3A09-4DBB-8F5C-2C8EE77E339B}"/>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
        <p:nvSpPr>
          <p:cNvPr id="14" name="Rectangle 106">
            <a:extLst>
              <a:ext uri="{FF2B5EF4-FFF2-40B4-BE49-F238E27FC236}">
                <a16:creationId xmlns:a16="http://schemas.microsoft.com/office/drawing/2014/main" id="{0AAD801C-2FBF-46C5-8AAF-4EDEF84988CF}"/>
              </a:ext>
            </a:extLst>
          </p:cNvPr>
          <p:cNvSpPr>
            <a:spLocks noChangeArrowheads="1"/>
          </p:cNvSpPr>
          <p:nvPr userDrawn="1"/>
        </p:nvSpPr>
        <p:spPr bwMode="gray">
          <a:xfrm>
            <a:off x="12326583" y="2650260"/>
            <a:ext cx="2329217" cy="166522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vertical lines to a table</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Insert a table. The table is inserted without vertical lines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To add the vertical lines; Click in the 'Table Style Options' menu, choose the 'Banded Columns' function and the vertical lines will appear</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p:txBody>
      </p:sp>
    </p:spTree>
    <p:extLst>
      <p:ext uri="{BB962C8B-B14F-4D97-AF65-F5344CB8AC3E}">
        <p14:creationId xmlns:p14="http://schemas.microsoft.com/office/powerpoint/2010/main" val="3026989268"/>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Tabel paginagro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4" name="Table Placeholder 3">
            <a:extLst>
              <a:ext uri="{FF2B5EF4-FFF2-40B4-BE49-F238E27FC236}">
                <a16:creationId xmlns:a16="http://schemas.microsoft.com/office/drawing/2014/main" id="{94B40A4D-040D-412B-B077-4F963A67665D}"/>
              </a:ext>
            </a:extLst>
          </p:cNvPr>
          <p:cNvSpPr>
            <a:spLocks noGrp="1"/>
          </p:cNvSpPr>
          <p:nvPr>
            <p:ph type="tbl" sz="quarter" idx="12" hasCustomPrompt="1"/>
          </p:nvPr>
        </p:nvSpPr>
        <p:spPr>
          <a:xfrm>
            <a:off x="619125" y="1476375"/>
            <a:ext cx="10975975"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table</a:t>
            </a:r>
          </a:p>
        </p:txBody>
      </p:sp>
      <p:sp>
        <p:nvSpPr>
          <p:cNvPr id="3" name="Slide Number Placeholder 2">
            <a:extLst>
              <a:ext uri="{FF2B5EF4-FFF2-40B4-BE49-F238E27FC236}">
                <a16:creationId xmlns:a16="http://schemas.microsoft.com/office/drawing/2014/main" id="{E1B7A5D4-DEE1-41E7-A578-DE688BC982F1}"/>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
        <p:nvSpPr>
          <p:cNvPr id="6" name="Rectangle 106">
            <a:extLst>
              <a:ext uri="{FF2B5EF4-FFF2-40B4-BE49-F238E27FC236}">
                <a16:creationId xmlns:a16="http://schemas.microsoft.com/office/drawing/2014/main" id="{6A62AD01-4E37-4D91-851E-18F47C781621}"/>
              </a:ext>
            </a:extLst>
          </p:cNvPr>
          <p:cNvSpPr>
            <a:spLocks noChangeArrowheads="1"/>
          </p:cNvSpPr>
          <p:nvPr userDrawn="1"/>
        </p:nvSpPr>
        <p:spPr bwMode="gray">
          <a:xfrm>
            <a:off x="12326583" y="0"/>
            <a:ext cx="2329217" cy="2403886"/>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rgbClr val="004285"/>
                </a:solidFill>
                <a:effectLst/>
                <a:uLnTx/>
                <a:uFillTx/>
                <a:latin typeface="Open Sans"/>
                <a:ea typeface="+mn-ea"/>
                <a:cs typeface="+mn-cs"/>
              </a:rPr>
              <a:t>Add a table</a:t>
            </a:r>
            <a:endParaRPr kumimoji="0" lang="en-US" altLang="en-US" sz="1000" b="0" i="0" u="none" strike="noStrike" kern="1200" cap="none" spc="-10" normalizeH="0" baseline="0" noProof="0" dirty="0">
              <a:ln>
                <a:noFill/>
              </a:ln>
              <a:solidFill>
                <a:srgbClr val="004285"/>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on the icon in the middle of the table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Choose how many columns and rows the table you want to insert should have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Click ‘OK’ and the table will be inserted which can be filled</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rgbClr val="004285"/>
                </a:solidFill>
                <a:effectLst/>
                <a:uLnTx/>
                <a:uFillTx/>
                <a:latin typeface="Open Sans"/>
                <a:ea typeface="+mn-ea"/>
                <a:cs typeface="+mn-cs"/>
              </a:rPr>
              <a:t>Then select all the text in the table, adjust the font size to 14pt and color the black text to dark blue</a:t>
            </a:r>
          </a:p>
        </p:txBody>
      </p:sp>
      <p:sp>
        <p:nvSpPr>
          <p:cNvPr id="7" name="Rectangle 106">
            <a:extLst>
              <a:ext uri="{FF2B5EF4-FFF2-40B4-BE49-F238E27FC236}">
                <a16:creationId xmlns:a16="http://schemas.microsoft.com/office/drawing/2014/main" id="{C52EF288-4272-49FD-8883-204E4FEBED20}"/>
              </a:ext>
            </a:extLst>
          </p:cNvPr>
          <p:cNvSpPr>
            <a:spLocks noChangeArrowheads="1"/>
          </p:cNvSpPr>
          <p:nvPr userDrawn="1"/>
        </p:nvSpPr>
        <p:spPr bwMode="gray">
          <a:xfrm>
            <a:off x="12326583" y="2650260"/>
            <a:ext cx="2329217" cy="166522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vertical lines to a table</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Insert a table. The table is inserted without vertical lines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To add the vertical lines; Click in the 'Table Style Options' menu, choose the 'Banded Columns' function and the vertical lines will appear</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p:txBody>
      </p:sp>
    </p:spTree>
    <p:extLst>
      <p:ext uri="{BB962C8B-B14F-4D97-AF65-F5344CB8AC3E}">
        <p14:creationId xmlns:p14="http://schemas.microsoft.com/office/powerpoint/2010/main" val="190181337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Inhoud met grafiek rech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264276" y="1476375"/>
            <a:ext cx="5330824"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8" name="Text Placeholder 12">
            <a:extLst>
              <a:ext uri="{FF2B5EF4-FFF2-40B4-BE49-F238E27FC236}">
                <a16:creationId xmlns:a16="http://schemas.microsoft.com/office/drawing/2014/main" id="{CC64508F-FB4D-4117-A07D-F5E6D9501D14}"/>
              </a:ext>
            </a:extLst>
          </p:cNvPr>
          <p:cNvSpPr>
            <a:spLocks noGrp="1"/>
          </p:cNvSpPr>
          <p:nvPr>
            <p:ph type="body" sz="quarter" idx="10" hasCustomPrompt="1"/>
          </p:nvPr>
        </p:nvSpPr>
        <p:spPr>
          <a:xfrm>
            <a:off x="61912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11" name="Text Placeholder 3">
            <a:extLst>
              <a:ext uri="{FF2B5EF4-FFF2-40B4-BE49-F238E27FC236}">
                <a16:creationId xmlns:a16="http://schemas.microsoft.com/office/drawing/2014/main" id="{A573C153-27EA-4A91-9162-722BE6E06CAD}"/>
              </a:ext>
            </a:extLst>
          </p:cNvPr>
          <p:cNvSpPr>
            <a:spLocks noGrp="1"/>
          </p:cNvSpPr>
          <p:nvPr>
            <p:ph type="body" sz="quarter" idx="18" hasCustomPrompt="1"/>
          </p:nvPr>
        </p:nvSpPr>
        <p:spPr>
          <a:xfrm>
            <a:off x="6400153"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3" name="Slide Number Placeholder 2">
            <a:extLst>
              <a:ext uri="{FF2B5EF4-FFF2-40B4-BE49-F238E27FC236}">
                <a16:creationId xmlns:a16="http://schemas.microsoft.com/office/drawing/2014/main" id="{0DDE9399-B94D-49BE-87E3-76B5B785CBDA}"/>
              </a:ext>
            </a:extLst>
          </p:cNvPr>
          <p:cNvSpPr>
            <a:spLocks noGrp="1"/>
          </p:cNvSpPr>
          <p:nvPr>
            <p:ph type="sldNum" sz="quarter" idx="19"/>
          </p:nvPr>
        </p:nvSpPr>
        <p:spPr/>
        <p:txBody>
          <a:bodyPr/>
          <a:lstStyle/>
          <a:p>
            <a:fld id="{5A195573-6125-40C3-AA0C-3AC6CFB9F86B}" type="slidenum">
              <a:rPr lang="en-US" smtClean="0"/>
              <a:pPr/>
              <a:t>‹nr.›</a:t>
            </a:fld>
            <a:endParaRPr lang="en-US" dirty="0"/>
          </a:p>
        </p:txBody>
      </p:sp>
      <p:grpSp>
        <p:nvGrpSpPr>
          <p:cNvPr id="16" name="Group 15">
            <a:extLst>
              <a:ext uri="{FF2B5EF4-FFF2-40B4-BE49-F238E27FC236}">
                <a16:creationId xmlns:a16="http://schemas.microsoft.com/office/drawing/2014/main" id="{3985A518-E0A7-4A91-9DBC-41D2EBDE915F}"/>
              </a:ext>
            </a:extLst>
          </p:cNvPr>
          <p:cNvGrpSpPr/>
          <p:nvPr userDrawn="1"/>
        </p:nvGrpSpPr>
        <p:grpSpPr>
          <a:xfrm>
            <a:off x="-2463800" y="0"/>
            <a:ext cx="2329217" cy="3010976"/>
            <a:chOff x="-2463800" y="0"/>
            <a:chExt cx="2329217" cy="3010976"/>
          </a:xfrm>
        </p:grpSpPr>
        <p:sp>
          <p:nvSpPr>
            <p:cNvPr id="17" name="Rectangle 106">
              <a:extLst>
                <a:ext uri="{FF2B5EF4-FFF2-40B4-BE49-F238E27FC236}">
                  <a16:creationId xmlns:a16="http://schemas.microsoft.com/office/drawing/2014/main" id="{1632026E-593D-4DB5-9EF1-0E0986DBE928}"/>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20" name="Group 19">
              <a:extLst>
                <a:ext uri="{FF2B5EF4-FFF2-40B4-BE49-F238E27FC236}">
                  <a16:creationId xmlns:a16="http://schemas.microsoft.com/office/drawing/2014/main" id="{012E2A27-76C5-4742-A76E-56EF39891FD3}"/>
                </a:ext>
              </a:extLst>
            </p:cNvPr>
            <p:cNvGrpSpPr/>
            <p:nvPr userDrawn="1"/>
          </p:nvGrpSpPr>
          <p:grpSpPr>
            <a:xfrm>
              <a:off x="-2318863" y="1175951"/>
              <a:ext cx="1847751" cy="535742"/>
              <a:chOff x="-2108199" y="2679700"/>
              <a:chExt cx="2091530" cy="606424"/>
            </a:xfrm>
          </p:grpSpPr>
          <p:grpSp>
            <p:nvGrpSpPr>
              <p:cNvPr id="21" name="Group 20">
                <a:extLst>
                  <a:ext uri="{FF2B5EF4-FFF2-40B4-BE49-F238E27FC236}">
                    <a16:creationId xmlns:a16="http://schemas.microsoft.com/office/drawing/2014/main" id="{3FD39359-F454-473B-8E3D-E77BAFC4E6CA}"/>
                  </a:ext>
                </a:extLst>
              </p:cNvPr>
              <p:cNvGrpSpPr/>
              <p:nvPr userDrawn="1"/>
            </p:nvGrpSpPr>
            <p:grpSpPr>
              <a:xfrm>
                <a:off x="-2108199" y="2679700"/>
                <a:ext cx="2091530" cy="606424"/>
                <a:chOff x="-2108199" y="2679700"/>
                <a:chExt cx="2091530" cy="606424"/>
              </a:xfrm>
            </p:grpSpPr>
            <p:pic>
              <p:nvPicPr>
                <p:cNvPr id="23" name="Picture 22">
                  <a:extLst>
                    <a:ext uri="{FF2B5EF4-FFF2-40B4-BE49-F238E27FC236}">
                      <a16:creationId xmlns:a16="http://schemas.microsoft.com/office/drawing/2014/main" id="{0B77FCBA-B02B-4B51-B5AC-EA60A1CDAC02}"/>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7" name="Rectangle 21">
                  <a:extLst>
                    <a:ext uri="{FF2B5EF4-FFF2-40B4-BE49-F238E27FC236}">
                      <a16:creationId xmlns:a16="http://schemas.microsoft.com/office/drawing/2014/main" id="{DA4F290E-B67A-4EAD-B354-E770B23FC280}"/>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2" name="Graphic 19" descr="Close with solid fill">
                <a:extLst>
                  <a:ext uri="{FF2B5EF4-FFF2-40B4-BE49-F238E27FC236}">
                    <a16:creationId xmlns:a16="http://schemas.microsoft.com/office/drawing/2014/main" id="{4D85A030-8918-472A-BE73-4F8DF0314941}"/>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334546410"/>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Inhoud met grafiek lin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5" y="1476375"/>
            <a:ext cx="5330824"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8" name="Text Placeholder 12">
            <a:extLst>
              <a:ext uri="{FF2B5EF4-FFF2-40B4-BE49-F238E27FC236}">
                <a16:creationId xmlns:a16="http://schemas.microsoft.com/office/drawing/2014/main" id="{4D3B61F8-A508-4E1F-AB2C-57AEA9320D93}"/>
              </a:ext>
            </a:extLst>
          </p:cNvPr>
          <p:cNvSpPr>
            <a:spLocks noGrp="1"/>
          </p:cNvSpPr>
          <p:nvPr>
            <p:ph type="body" sz="quarter" idx="10" hasCustomPrompt="1"/>
          </p:nvPr>
        </p:nvSpPr>
        <p:spPr>
          <a:xfrm>
            <a:off x="626427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11" name="Text Placeholder 3">
            <a:extLst>
              <a:ext uri="{FF2B5EF4-FFF2-40B4-BE49-F238E27FC236}">
                <a16:creationId xmlns:a16="http://schemas.microsoft.com/office/drawing/2014/main" id="{3970DEE3-03AB-4155-86AF-0AFDC23EC764}"/>
              </a:ext>
            </a:extLst>
          </p:cNvPr>
          <p:cNvSpPr>
            <a:spLocks noGrp="1"/>
          </p:cNvSpPr>
          <p:nvPr>
            <p:ph type="body" sz="quarter" idx="17" hasCustomPrompt="1"/>
          </p:nvPr>
        </p:nvSpPr>
        <p:spPr>
          <a:xfrm>
            <a:off x="755650"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3" name="Slide Number Placeholder 2">
            <a:extLst>
              <a:ext uri="{FF2B5EF4-FFF2-40B4-BE49-F238E27FC236}">
                <a16:creationId xmlns:a16="http://schemas.microsoft.com/office/drawing/2014/main" id="{0BFCFFBD-719A-4FAA-A247-AC7B7013957D}"/>
              </a:ext>
            </a:extLst>
          </p:cNvPr>
          <p:cNvSpPr>
            <a:spLocks noGrp="1"/>
          </p:cNvSpPr>
          <p:nvPr>
            <p:ph type="sldNum" sz="quarter" idx="18"/>
          </p:nvPr>
        </p:nvSpPr>
        <p:spPr/>
        <p:txBody>
          <a:bodyPr/>
          <a:lstStyle/>
          <a:p>
            <a:fld id="{5A195573-6125-40C3-AA0C-3AC6CFB9F86B}" type="slidenum">
              <a:rPr lang="en-US" smtClean="0"/>
              <a:pPr/>
              <a:t>‹nr.›</a:t>
            </a:fld>
            <a:endParaRPr lang="en-US" dirty="0"/>
          </a:p>
        </p:txBody>
      </p:sp>
      <p:grpSp>
        <p:nvGrpSpPr>
          <p:cNvPr id="21" name="Group 20">
            <a:extLst>
              <a:ext uri="{FF2B5EF4-FFF2-40B4-BE49-F238E27FC236}">
                <a16:creationId xmlns:a16="http://schemas.microsoft.com/office/drawing/2014/main" id="{A89C9194-3F30-4AF6-9560-B808E49B219A}"/>
              </a:ext>
            </a:extLst>
          </p:cNvPr>
          <p:cNvGrpSpPr/>
          <p:nvPr userDrawn="1"/>
        </p:nvGrpSpPr>
        <p:grpSpPr>
          <a:xfrm>
            <a:off x="-2463800" y="0"/>
            <a:ext cx="2329217" cy="3010976"/>
            <a:chOff x="-2463800" y="0"/>
            <a:chExt cx="2329217" cy="3010976"/>
          </a:xfrm>
        </p:grpSpPr>
        <p:sp>
          <p:nvSpPr>
            <p:cNvPr id="22" name="Rectangle 106">
              <a:extLst>
                <a:ext uri="{FF2B5EF4-FFF2-40B4-BE49-F238E27FC236}">
                  <a16:creationId xmlns:a16="http://schemas.microsoft.com/office/drawing/2014/main" id="{B4ED0B16-3ECE-4DE8-AF1C-D6336E9B5D7D}"/>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23" name="Group 22">
              <a:extLst>
                <a:ext uri="{FF2B5EF4-FFF2-40B4-BE49-F238E27FC236}">
                  <a16:creationId xmlns:a16="http://schemas.microsoft.com/office/drawing/2014/main" id="{469ADC3E-A72C-4F23-8A7F-27B34C823AFE}"/>
                </a:ext>
              </a:extLst>
            </p:cNvPr>
            <p:cNvGrpSpPr/>
            <p:nvPr userDrawn="1"/>
          </p:nvGrpSpPr>
          <p:grpSpPr>
            <a:xfrm>
              <a:off x="-2318863" y="1175951"/>
              <a:ext cx="1847751" cy="535742"/>
              <a:chOff x="-2108199" y="2679700"/>
              <a:chExt cx="2091530" cy="606424"/>
            </a:xfrm>
          </p:grpSpPr>
          <p:grpSp>
            <p:nvGrpSpPr>
              <p:cNvPr id="24" name="Group 23">
                <a:extLst>
                  <a:ext uri="{FF2B5EF4-FFF2-40B4-BE49-F238E27FC236}">
                    <a16:creationId xmlns:a16="http://schemas.microsoft.com/office/drawing/2014/main" id="{A485281C-144A-4177-BB1E-732ACB7BD574}"/>
                  </a:ext>
                </a:extLst>
              </p:cNvPr>
              <p:cNvGrpSpPr/>
              <p:nvPr userDrawn="1"/>
            </p:nvGrpSpPr>
            <p:grpSpPr>
              <a:xfrm>
                <a:off x="-2108199" y="2679700"/>
                <a:ext cx="2091530" cy="606424"/>
                <a:chOff x="-2108199" y="2679700"/>
                <a:chExt cx="2091530" cy="606424"/>
              </a:xfrm>
            </p:grpSpPr>
            <p:pic>
              <p:nvPicPr>
                <p:cNvPr id="26" name="Picture 25">
                  <a:extLst>
                    <a:ext uri="{FF2B5EF4-FFF2-40B4-BE49-F238E27FC236}">
                      <a16:creationId xmlns:a16="http://schemas.microsoft.com/office/drawing/2014/main" id="{7BA24487-1793-4009-8144-C0B87312BAE7}"/>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7" name="Rectangle 21">
                  <a:extLst>
                    <a:ext uri="{FF2B5EF4-FFF2-40B4-BE49-F238E27FC236}">
                      <a16:creationId xmlns:a16="http://schemas.microsoft.com/office/drawing/2014/main" id="{C429563E-9F7F-4E40-9CC1-B29BE06F7BC9}"/>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5" name="Graphic 19" descr="Close with solid fill">
                <a:extLst>
                  <a:ext uri="{FF2B5EF4-FFF2-40B4-BE49-F238E27FC236}">
                    <a16:creationId xmlns:a16="http://schemas.microsoft.com/office/drawing/2014/main" id="{42D4C060-8968-4D27-B189-CC3D65485EA5}"/>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1859352079"/>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2-koloms grafiek">
    <p:spTree>
      <p:nvGrpSpPr>
        <p:cNvPr id="1" name=""/>
        <p:cNvGrpSpPr/>
        <p:nvPr/>
      </p:nvGrpSpPr>
      <p:grpSpPr>
        <a:xfrm>
          <a:off x="0" y="0"/>
          <a:ext cx="0" cy="0"/>
          <a:chOff x="0" y="0"/>
          <a:chExt cx="0" cy="0"/>
        </a:xfrm>
      </p:grpSpPr>
      <p:sp>
        <p:nvSpPr>
          <p:cNvPr id="13" name="Chart Placeholder 5">
            <a:extLst>
              <a:ext uri="{FF2B5EF4-FFF2-40B4-BE49-F238E27FC236}">
                <a16:creationId xmlns:a16="http://schemas.microsoft.com/office/drawing/2014/main" id="{399BE0BD-5C57-4F3C-BAE5-6DDEE19D7616}"/>
              </a:ext>
            </a:extLst>
          </p:cNvPr>
          <p:cNvSpPr>
            <a:spLocks noGrp="1"/>
          </p:cNvSpPr>
          <p:nvPr>
            <p:ph type="chart" sz="quarter" idx="16" hasCustomPrompt="1"/>
          </p:nvPr>
        </p:nvSpPr>
        <p:spPr>
          <a:xfrm>
            <a:off x="6264276" y="1476375"/>
            <a:ext cx="5330824"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12" name="Chart Placeholder 5">
            <a:extLst>
              <a:ext uri="{FF2B5EF4-FFF2-40B4-BE49-F238E27FC236}">
                <a16:creationId xmlns:a16="http://schemas.microsoft.com/office/drawing/2014/main" id="{9B32F7E6-012D-47BA-9B6E-EBE47DCE3AFF}"/>
              </a:ext>
            </a:extLst>
          </p:cNvPr>
          <p:cNvSpPr>
            <a:spLocks noGrp="1"/>
          </p:cNvSpPr>
          <p:nvPr>
            <p:ph type="chart" sz="quarter" idx="12" hasCustomPrompt="1"/>
          </p:nvPr>
        </p:nvSpPr>
        <p:spPr>
          <a:xfrm>
            <a:off x="619125" y="1476375"/>
            <a:ext cx="5330824"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5" name="Text Placeholder 3">
            <a:extLst>
              <a:ext uri="{FF2B5EF4-FFF2-40B4-BE49-F238E27FC236}">
                <a16:creationId xmlns:a16="http://schemas.microsoft.com/office/drawing/2014/main" id="{1EBEB4EC-9E6D-4DE7-87A4-EF91AF2246DA}"/>
              </a:ext>
            </a:extLst>
          </p:cNvPr>
          <p:cNvSpPr>
            <a:spLocks noGrp="1"/>
          </p:cNvSpPr>
          <p:nvPr>
            <p:ph type="body" sz="quarter" idx="17" hasCustomPrompt="1"/>
          </p:nvPr>
        </p:nvSpPr>
        <p:spPr>
          <a:xfrm>
            <a:off x="755650"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16" name="Text Placeholder 3">
            <a:extLst>
              <a:ext uri="{FF2B5EF4-FFF2-40B4-BE49-F238E27FC236}">
                <a16:creationId xmlns:a16="http://schemas.microsoft.com/office/drawing/2014/main" id="{00E68F04-5757-45F4-8CBD-9E15A314E241}"/>
              </a:ext>
            </a:extLst>
          </p:cNvPr>
          <p:cNvSpPr>
            <a:spLocks noGrp="1"/>
          </p:cNvSpPr>
          <p:nvPr>
            <p:ph type="body" sz="quarter" idx="18" hasCustomPrompt="1"/>
          </p:nvPr>
        </p:nvSpPr>
        <p:spPr>
          <a:xfrm>
            <a:off x="6400153"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3" name="Slide Number Placeholder 2">
            <a:extLst>
              <a:ext uri="{FF2B5EF4-FFF2-40B4-BE49-F238E27FC236}">
                <a16:creationId xmlns:a16="http://schemas.microsoft.com/office/drawing/2014/main" id="{D20A1D17-3D5D-46FC-B0D0-C84CC5207354}"/>
              </a:ext>
            </a:extLst>
          </p:cNvPr>
          <p:cNvSpPr>
            <a:spLocks noGrp="1"/>
          </p:cNvSpPr>
          <p:nvPr>
            <p:ph type="sldNum" sz="quarter" idx="19"/>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340882523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Grafiek met omschrijv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5" y="1476375"/>
            <a:ext cx="7350500"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8" name="Text Placeholder 3">
            <a:extLst>
              <a:ext uri="{FF2B5EF4-FFF2-40B4-BE49-F238E27FC236}">
                <a16:creationId xmlns:a16="http://schemas.microsoft.com/office/drawing/2014/main" id="{9F16F9E9-67C9-49B5-B2A3-BB6AC1FE5D58}"/>
              </a:ext>
            </a:extLst>
          </p:cNvPr>
          <p:cNvSpPr>
            <a:spLocks noGrp="1"/>
          </p:cNvSpPr>
          <p:nvPr>
            <p:ph type="body" sz="quarter" idx="17" hasCustomPrompt="1"/>
          </p:nvPr>
        </p:nvSpPr>
        <p:spPr>
          <a:xfrm>
            <a:off x="755650"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14" name="Text Placeholder 12">
            <a:extLst>
              <a:ext uri="{FF2B5EF4-FFF2-40B4-BE49-F238E27FC236}">
                <a16:creationId xmlns:a16="http://schemas.microsoft.com/office/drawing/2014/main" id="{FFB0E874-F8D9-42E2-8E52-4692C676BEB5}"/>
              </a:ext>
            </a:extLst>
          </p:cNvPr>
          <p:cNvSpPr>
            <a:spLocks noGrp="1"/>
          </p:cNvSpPr>
          <p:nvPr>
            <p:ph type="body" sz="quarter" idx="18" hasCustomPrompt="1"/>
          </p:nvPr>
        </p:nvSpPr>
        <p:spPr>
          <a:xfrm>
            <a:off x="8139953" y="1476374"/>
            <a:ext cx="3455147"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3" name="Slide Number Placeholder 2">
            <a:extLst>
              <a:ext uri="{FF2B5EF4-FFF2-40B4-BE49-F238E27FC236}">
                <a16:creationId xmlns:a16="http://schemas.microsoft.com/office/drawing/2014/main" id="{055F4FBA-9445-444C-A054-7B40458BA830}"/>
              </a:ext>
            </a:extLst>
          </p:cNvPr>
          <p:cNvSpPr>
            <a:spLocks noGrp="1"/>
          </p:cNvSpPr>
          <p:nvPr>
            <p:ph type="sldNum" sz="quarter" idx="19"/>
          </p:nvPr>
        </p:nvSpPr>
        <p:spPr/>
        <p:txBody>
          <a:bodyPr/>
          <a:lstStyle/>
          <a:p>
            <a:fld id="{5A195573-6125-40C3-AA0C-3AC6CFB9F86B}" type="slidenum">
              <a:rPr lang="en-US" smtClean="0"/>
              <a:pPr/>
              <a:t>‹nr.›</a:t>
            </a:fld>
            <a:endParaRPr lang="en-US" dirty="0"/>
          </a:p>
        </p:txBody>
      </p:sp>
      <p:grpSp>
        <p:nvGrpSpPr>
          <p:cNvPr id="22" name="Group 21">
            <a:extLst>
              <a:ext uri="{FF2B5EF4-FFF2-40B4-BE49-F238E27FC236}">
                <a16:creationId xmlns:a16="http://schemas.microsoft.com/office/drawing/2014/main" id="{C5E44A21-A514-4E4E-B215-4A03F50C4C09}"/>
              </a:ext>
            </a:extLst>
          </p:cNvPr>
          <p:cNvGrpSpPr/>
          <p:nvPr userDrawn="1"/>
        </p:nvGrpSpPr>
        <p:grpSpPr>
          <a:xfrm>
            <a:off x="-2463800" y="0"/>
            <a:ext cx="2329217" cy="3010976"/>
            <a:chOff x="-2463800" y="0"/>
            <a:chExt cx="2329217" cy="3010976"/>
          </a:xfrm>
        </p:grpSpPr>
        <p:sp>
          <p:nvSpPr>
            <p:cNvPr id="23" name="Rectangle 106">
              <a:extLst>
                <a:ext uri="{FF2B5EF4-FFF2-40B4-BE49-F238E27FC236}">
                  <a16:creationId xmlns:a16="http://schemas.microsoft.com/office/drawing/2014/main" id="{5B58DFA9-5327-45C1-B375-6D8458C639BF}"/>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24" name="Group 23">
              <a:extLst>
                <a:ext uri="{FF2B5EF4-FFF2-40B4-BE49-F238E27FC236}">
                  <a16:creationId xmlns:a16="http://schemas.microsoft.com/office/drawing/2014/main" id="{1551DBC9-B567-4879-A8F3-9E89513B82EA}"/>
                </a:ext>
              </a:extLst>
            </p:cNvPr>
            <p:cNvGrpSpPr/>
            <p:nvPr userDrawn="1"/>
          </p:nvGrpSpPr>
          <p:grpSpPr>
            <a:xfrm>
              <a:off x="-2318863" y="1175951"/>
              <a:ext cx="1847751" cy="535742"/>
              <a:chOff x="-2108199" y="2679700"/>
              <a:chExt cx="2091530" cy="606424"/>
            </a:xfrm>
          </p:grpSpPr>
          <p:grpSp>
            <p:nvGrpSpPr>
              <p:cNvPr id="25" name="Group 24">
                <a:extLst>
                  <a:ext uri="{FF2B5EF4-FFF2-40B4-BE49-F238E27FC236}">
                    <a16:creationId xmlns:a16="http://schemas.microsoft.com/office/drawing/2014/main" id="{C2DFC9D6-EBF9-4F18-947B-330A904EAA2A}"/>
                  </a:ext>
                </a:extLst>
              </p:cNvPr>
              <p:cNvGrpSpPr/>
              <p:nvPr userDrawn="1"/>
            </p:nvGrpSpPr>
            <p:grpSpPr>
              <a:xfrm>
                <a:off x="-2108199" y="2679700"/>
                <a:ext cx="2091530" cy="606424"/>
                <a:chOff x="-2108199" y="2679700"/>
                <a:chExt cx="2091530" cy="606424"/>
              </a:xfrm>
            </p:grpSpPr>
            <p:pic>
              <p:nvPicPr>
                <p:cNvPr id="27" name="Picture 26">
                  <a:extLst>
                    <a:ext uri="{FF2B5EF4-FFF2-40B4-BE49-F238E27FC236}">
                      <a16:creationId xmlns:a16="http://schemas.microsoft.com/office/drawing/2014/main" id="{A7DAC9F4-C4CF-4439-A0F9-229415E0C08E}"/>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8" name="Rectangle 21">
                  <a:extLst>
                    <a:ext uri="{FF2B5EF4-FFF2-40B4-BE49-F238E27FC236}">
                      <a16:creationId xmlns:a16="http://schemas.microsoft.com/office/drawing/2014/main" id="{7BE35183-35FC-46B7-BD59-0A067C837653}"/>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6" name="Graphic 19" descr="Close with solid fill">
                <a:extLst>
                  <a:ext uri="{FF2B5EF4-FFF2-40B4-BE49-F238E27FC236}">
                    <a16:creationId xmlns:a16="http://schemas.microsoft.com/office/drawing/2014/main" id="{676CC2E8-D61E-44CD-BC5C-36AB42512D51}"/>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274482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Inhoud met grafiek rech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264276" y="1476375"/>
            <a:ext cx="5330824"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8" name="Text Placeholder 12">
            <a:extLst>
              <a:ext uri="{FF2B5EF4-FFF2-40B4-BE49-F238E27FC236}">
                <a16:creationId xmlns:a16="http://schemas.microsoft.com/office/drawing/2014/main" id="{CC64508F-FB4D-4117-A07D-F5E6D9501D14}"/>
              </a:ext>
            </a:extLst>
          </p:cNvPr>
          <p:cNvSpPr>
            <a:spLocks noGrp="1"/>
          </p:cNvSpPr>
          <p:nvPr>
            <p:ph type="body" sz="quarter" idx="10" hasCustomPrompt="1"/>
          </p:nvPr>
        </p:nvSpPr>
        <p:spPr>
          <a:xfrm>
            <a:off x="61912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11" name="Text Placeholder 3">
            <a:extLst>
              <a:ext uri="{FF2B5EF4-FFF2-40B4-BE49-F238E27FC236}">
                <a16:creationId xmlns:a16="http://schemas.microsoft.com/office/drawing/2014/main" id="{A573C153-27EA-4A91-9162-722BE6E06CAD}"/>
              </a:ext>
            </a:extLst>
          </p:cNvPr>
          <p:cNvSpPr>
            <a:spLocks noGrp="1"/>
          </p:cNvSpPr>
          <p:nvPr>
            <p:ph type="body" sz="quarter" idx="18" hasCustomPrompt="1"/>
          </p:nvPr>
        </p:nvSpPr>
        <p:spPr>
          <a:xfrm>
            <a:off x="6400153"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3" name="Slide Number Placeholder 2">
            <a:extLst>
              <a:ext uri="{FF2B5EF4-FFF2-40B4-BE49-F238E27FC236}">
                <a16:creationId xmlns:a16="http://schemas.microsoft.com/office/drawing/2014/main" id="{0DDE9399-B94D-49BE-87E3-76B5B785CBDA}"/>
              </a:ext>
            </a:extLst>
          </p:cNvPr>
          <p:cNvSpPr>
            <a:spLocks noGrp="1"/>
          </p:cNvSpPr>
          <p:nvPr>
            <p:ph type="sldNum" sz="quarter" idx="19"/>
          </p:nvPr>
        </p:nvSpPr>
        <p:spPr/>
        <p:txBody>
          <a:bodyPr/>
          <a:lstStyle/>
          <a:p>
            <a:fld id="{5A195573-6125-40C3-AA0C-3AC6CFB9F86B}" type="slidenum">
              <a:rPr lang="en-US" smtClean="0"/>
              <a:pPr/>
              <a:t>‹nr.›</a:t>
            </a:fld>
            <a:endParaRPr lang="en-US" dirty="0"/>
          </a:p>
        </p:txBody>
      </p:sp>
      <p:grpSp>
        <p:nvGrpSpPr>
          <p:cNvPr id="16" name="Group 15">
            <a:extLst>
              <a:ext uri="{FF2B5EF4-FFF2-40B4-BE49-F238E27FC236}">
                <a16:creationId xmlns:a16="http://schemas.microsoft.com/office/drawing/2014/main" id="{3985A518-E0A7-4A91-9DBC-41D2EBDE915F}"/>
              </a:ext>
            </a:extLst>
          </p:cNvPr>
          <p:cNvGrpSpPr/>
          <p:nvPr userDrawn="1"/>
        </p:nvGrpSpPr>
        <p:grpSpPr>
          <a:xfrm>
            <a:off x="-2463800" y="0"/>
            <a:ext cx="2329217" cy="3010976"/>
            <a:chOff x="-2463800" y="0"/>
            <a:chExt cx="2329217" cy="3010976"/>
          </a:xfrm>
        </p:grpSpPr>
        <p:sp>
          <p:nvSpPr>
            <p:cNvPr id="17" name="Rectangle 106">
              <a:extLst>
                <a:ext uri="{FF2B5EF4-FFF2-40B4-BE49-F238E27FC236}">
                  <a16:creationId xmlns:a16="http://schemas.microsoft.com/office/drawing/2014/main" id="{1632026E-593D-4DB5-9EF1-0E0986DBE928}"/>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20" name="Group 19">
              <a:extLst>
                <a:ext uri="{FF2B5EF4-FFF2-40B4-BE49-F238E27FC236}">
                  <a16:creationId xmlns:a16="http://schemas.microsoft.com/office/drawing/2014/main" id="{012E2A27-76C5-4742-A76E-56EF39891FD3}"/>
                </a:ext>
              </a:extLst>
            </p:cNvPr>
            <p:cNvGrpSpPr/>
            <p:nvPr userDrawn="1"/>
          </p:nvGrpSpPr>
          <p:grpSpPr>
            <a:xfrm>
              <a:off x="-2318863" y="1175951"/>
              <a:ext cx="1847751" cy="535742"/>
              <a:chOff x="-2108199" y="2679700"/>
              <a:chExt cx="2091530" cy="606424"/>
            </a:xfrm>
          </p:grpSpPr>
          <p:grpSp>
            <p:nvGrpSpPr>
              <p:cNvPr id="21" name="Group 20">
                <a:extLst>
                  <a:ext uri="{FF2B5EF4-FFF2-40B4-BE49-F238E27FC236}">
                    <a16:creationId xmlns:a16="http://schemas.microsoft.com/office/drawing/2014/main" id="{3FD39359-F454-473B-8E3D-E77BAFC4E6CA}"/>
                  </a:ext>
                </a:extLst>
              </p:cNvPr>
              <p:cNvGrpSpPr/>
              <p:nvPr userDrawn="1"/>
            </p:nvGrpSpPr>
            <p:grpSpPr>
              <a:xfrm>
                <a:off x="-2108199" y="2679700"/>
                <a:ext cx="2091530" cy="606424"/>
                <a:chOff x="-2108199" y="2679700"/>
                <a:chExt cx="2091530" cy="606424"/>
              </a:xfrm>
            </p:grpSpPr>
            <p:pic>
              <p:nvPicPr>
                <p:cNvPr id="23" name="Picture 22">
                  <a:extLst>
                    <a:ext uri="{FF2B5EF4-FFF2-40B4-BE49-F238E27FC236}">
                      <a16:creationId xmlns:a16="http://schemas.microsoft.com/office/drawing/2014/main" id="{0B77FCBA-B02B-4B51-B5AC-EA60A1CDAC02}"/>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7" name="Rectangle 21">
                  <a:extLst>
                    <a:ext uri="{FF2B5EF4-FFF2-40B4-BE49-F238E27FC236}">
                      <a16:creationId xmlns:a16="http://schemas.microsoft.com/office/drawing/2014/main" id="{DA4F290E-B67A-4EAD-B354-E770B23FC280}"/>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2" name="Graphic 19" descr="Close with solid fill">
                <a:extLst>
                  <a:ext uri="{FF2B5EF4-FFF2-40B4-BE49-F238E27FC236}">
                    <a16:creationId xmlns:a16="http://schemas.microsoft.com/office/drawing/2014/main" id="{4D85A030-8918-472A-BE73-4F8DF0314941}"/>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1364962310"/>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Grafiek paginagro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4" y="1476375"/>
            <a:ext cx="10975975"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8" name="Text Placeholder 3">
            <a:extLst>
              <a:ext uri="{FF2B5EF4-FFF2-40B4-BE49-F238E27FC236}">
                <a16:creationId xmlns:a16="http://schemas.microsoft.com/office/drawing/2014/main" id="{C8655664-2E79-4A28-A352-F5976C49E661}"/>
              </a:ext>
            </a:extLst>
          </p:cNvPr>
          <p:cNvSpPr>
            <a:spLocks noGrp="1"/>
          </p:cNvSpPr>
          <p:nvPr>
            <p:ph type="body" sz="quarter" idx="15" hasCustomPrompt="1"/>
          </p:nvPr>
        </p:nvSpPr>
        <p:spPr>
          <a:xfrm>
            <a:off x="10001250" y="5372657"/>
            <a:ext cx="1593849" cy="423718"/>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3" name="Slide Number Placeholder 2">
            <a:extLst>
              <a:ext uri="{FF2B5EF4-FFF2-40B4-BE49-F238E27FC236}">
                <a16:creationId xmlns:a16="http://schemas.microsoft.com/office/drawing/2014/main" id="{AFEBCDD1-076B-4614-9C4A-B85E5201A97B}"/>
              </a:ext>
            </a:extLst>
          </p:cNvPr>
          <p:cNvSpPr>
            <a:spLocks noGrp="1"/>
          </p:cNvSpPr>
          <p:nvPr>
            <p:ph type="sldNum" sz="quarter" idx="16"/>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3236061528"/>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lstStyle/>
          <a:p>
            <a:r>
              <a:rPr lang="en-US" noProof="0" dirty="0"/>
              <a:t>Click to add title</a:t>
            </a:r>
          </a:p>
        </p:txBody>
      </p:sp>
      <p:sp>
        <p:nvSpPr>
          <p:cNvPr id="3" name="Slide Number Placeholder 2">
            <a:extLst>
              <a:ext uri="{FF2B5EF4-FFF2-40B4-BE49-F238E27FC236}">
                <a16:creationId xmlns:a16="http://schemas.microsoft.com/office/drawing/2014/main" id="{CEB75032-741F-4B01-ACC6-003B393EAA7E}"/>
              </a:ext>
            </a:extLst>
          </p:cNvPr>
          <p:cNvSpPr>
            <a:spLocks noGrp="1"/>
          </p:cNvSpPr>
          <p:nvPr>
            <p:ph type="sldNum" sz="quarter" idx="10"/>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410614697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cSld name="Text Slide White">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490695C7-14FA-E748-B798-5E6FDADE5CC3}"/>
              </a:ext>
            </a:extLst>
          </p:cNvPr>
          <p:cNvSpPr/>
          <p:nvPr userDrawn="1"/>
        </p:nvSpPr>
        <p:spPr>
          <a:xfrm>
            <a:off x="386661" y="365125"/>
            <a:ext cx="11418678" cy="6492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FF107078-6687-2D4E-8B3B-20F6FCFEFD46}"/>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nl-NL"/>
          </a:p>
        </p:txBody>
      </p:sp>
      <p:sp>
        <p:nvSpPr>
          <p:cNvPr id="3" name="Tijdelijke aanduiding voor inhoud 2">
            <a:extLst>
              <a:ext uri="{FF2B5EF4-FFF2-40B4-BE49-F238E27FC236}">
                <a16:creationId xmlns:a16="http://schemas.microsoft.com/office/drawing/2014/main" id="{5C534508-0606-F24E-810E-0004B70A92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ianummer 5">
            <a:extLst>
              <a:ext uri="{FF2B5EF4-FFF2-40B4-BE49-F238E27FC236}">
                <a16:creationId xmlns:a16="http://schemas.microsoft.com/office/drawing/2014/main" id="{B412934F-C488-B243-B472-A52C051F59E5}"/>
              </a:ext>
            </a:extLst>
          </p:cNvPr>
          <p:cNvSpPr>
            <a:spLocks noGrp="1"/>
          </p:cNvSpPr>
          <p:nvPr>
            <p:ph type="sldNum" sz="quarter" idx="12"/>
          </p:nvPr>
        </p:nvSpPr>
        <p:spPr/>
        <p:txBody>
          <a:bodyPr/>
          <a:lstStyle/>
          <a:p>
            <a:fld id="{AF28F4CA-3A20-7546-B372-8650028D1117}" type="slidenum">
              <a:rPr lang="nl-NL" smtClean="0"/>
              <a:t>‹nr.›</a:t>
            </a:fld>
            <a:endParaRPr lang="nl-NL"/>
          </a:p>
        </p:txBody>
      </p:sp>
      <p:pic>
        <p:nvPicPr>
          <p:cNvPr id="7" name="Picture 3">
            <a:extLst>
              <a:ext uri="{FF2B5EF4-FFF2-40B4-BE49-F238E27FC236}">
                <a16:creationId xmlns:a16="http://schemas.microsoft.com/office/drawing/2014/main" id="{BCDA6B66-E0F5-E544-9614-746D0E9BC9DB}"/>
              </a:ext>
            </a:extLst>
          </p:cNvPr>
          <p:cNvPicPr>
            <a:picLocks noChangeAspect="1"/>
          </p:cNvPicPr>
          <p:nvPr userDrawn="1"/>
        </p:nvPicPr>
        <p:blipFill>
          <a:blip r:embed="rId2"/>
          <a:stretch>
            <a:fillRect/>
          </a:stretch>
        </p:blipFill>
        <p:spPr>
          <a:xfrm>
            <a:off x="10791629" y="317072"/>
            <a:ext cx="1124342" cy="827516"/>
          </a:xfrm>
          <a:prstGeom prst="rect">
            <a:avLst/>
          </a:prstGeom>
        </p:spPr>
      </p:pic>
    </p:spTree>
    <p:extLst>
      <p:ext uri="{BB962C8B-B14F-4D97-AF65-F5344CB8AC3E}">
        <p14:creationId xmlns:p14="http://schemas.microsoft.com/office/powerpoint/2010/main" val="43379335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9" name="Title Text"/>
          <p:cNvSpPr txBox="1">
            <a:spLocks noGrp="1"/>
          </p:cNvSpPr>
          <p:nvPr>
            <p:ph type="title"/>
          </p:nvPr>
        </p:nvSpPr>
        <p:spPr>
          <a:prstGeom prst="rect">
            <a:avLst/>
          </a:prstGeom>
        </p:spPr>
        <p:txBody>
          <a:bodyPr/>
          <a:lstStyle/>
          <a:p>
            <a:r>
              <a:t>Title Text</a:t>
            </a:r>
          </a:p>
        </p:txBody>
      </p:sp>
      <p:sp>
        <p:nvSpPr>
          <p:cNvPr id="60"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 name="Slide Number">
            <a:extLst>
              <a:ext uri="{FF2B5EF4-FFF2-40B4-BE49-F238E27FC236}">
                <a16:creationId xmlns:a16="http://schemas.microsoft.com/office/drawing/2014/main" id="{71530DAF-045C-79F2-0A72-A0594F361ED6}"/>
              </a:ext>
            </a:extLst>
          </p:cNvPr>
          <p:cNvSpPr txBox="1">
            <a:spLocks noGrp="1"/>
          </p:cNvSpPr>
          <p:nvPr>
            <p:ph type="sldNum" sz="quarter" idx="10"/>
          </p:nvPr>
        </p:nvSpPr>
        <p:spPr>
          <a:ln/>
        </p:spPr>
        <p:txBody>
          <a:bodyPr/>
          <a:lstStyle>
            <a:lvl1pPr>
              <a:defRPr/>
            </a:lvl1pPr>
          </a:lstStyle>
          <a:p>
            <a:pPr>
              <a:defRPr/>
            </a:pPr>
            <a:fld id="{7619765F-7EC2-484D-AC6F-3950DC881ECA}" type="slidenum">
              <a:rPr/>
              <a:pPr>
                <a:defRPr/>
              </a:pPr>
              <a:t>‹nr.›</a:t>
            </a:fld>
            <a:endParaRPr/>
          </a:p>
        </p:txBody>
      </p:sp>
    </p:spTree>
    <p:extLst>
      <p:ext uri="{BB962C8B-B14F-4D97-AF65-F5344CB8AC3E}">
        <p14:creationId xmlns:p14="http://schemas.microsoft.com/office/powerpoint/2010/main" val="303088892"/>
      </p:ext>
    </p:extLst>
  </p:cSld>
  <p:clrMapOvr>
    <a:masterClrMapping/>
  </p:clrMapOvr>
  <p:transition spd="med"/>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Doel en waard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solidFill>
              </a:defRPr>
            </a:lvl1pPr>
          </a:lstStyle>
          <a:p>
            <a:r>
              <a:rPr lang="nl-NL"/>
              <a:t>Titelstijl van model bewerken</a:t>
            </a:r>
            <a:endParaRPr lang="en-US"/>
          </a:p>
        </p:txBody>
      </p:sp>
      <p:sp>
        <p:nvSpPr>
          <p:cNvPr id="7" name="Content Placeholder 2"/>
          <p:cNvSpPr>
            <a:spLocks noGrp="1"/>
          </p:cNvSpPr>
          <p:nvPr>
            <p:ph idx="1"/>
          </p:nvPr>
        </p:nvSpPr>
        <p:spPr>
          <a:xfrm>
            <a:off x="624000" y="1800000"/>
            <a:ext cx="5136000" cy="40320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8" name="Content Placeholder 2"/>
          <p:cNvSpPr>
            <a:spLocks noGrp="1"/>
          </p:cNvSpPr>
          <p:nvPr>
            <p:ph idx="13"/>
          </p:nvPr>
        </p:nvSpPr>
        <p:spPr>
          <a:xfrm>
            <a:off x="6432000" y="1800000"/>
            <a:ext cx="5136000" cy="1768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9" name="Text Placeholder 3"/>
          <p:cNvSpPr>
            <a:spLocks noGrp="1"/>
          </p:cNvSpPr>
          <p:nvPr>
            <p:ph type="body" sz="half" idx="2"/>
          </p:nvPr>
        </p:nvSpPr>
        <p:spPr>
          <a:xfrm>
            <a:off x="6432000" y="3708000"/>
            <a:ext cx="5136000" cy="2124000"/>
          </a:xfrm>
        </p:spPr>
        <p:txBody>
          <a:bodyPr/>
          <a:lstStyle>
            <a:lvl1pPr marL="0" indent="0">
              <a:buNone/>
              <a:defRPr sz="1400">
                <a:solidFill>
                  <a:schemeClr val="accent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3" name="Date Placeholder 3">
            <a:extLst>
              <a:ext uri="{FF2B5EF4-FFF2-40B4-BE49-F238E27FC236}">
                <a16:creationId xmlns:a16="http://schemas.microsoft.com/office/drawing/2014/main" id="{8D6695C0-3E6F-96C3-22DA-CE8C5758A052}"/>
              </a:ext>
            </a:extLst>
          </p:cNvPr>
          <p:cNvSpPr>
            <a:spLocks noGrp="1"/>
          </p:cNvSpPr>
          <p:nvPr>
            <p:ph type="dt" sz="half" idx="14"/>
          </p:nvPr>
        </p:nvSpPr>
        <p:spPr>
          <a:xfrm>
            <a:off x="0" y="0"/>
            <a:ext cx="0" cy="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EFCA883-D03C-41F8-9EE5-C1983CF680B5}" type="datetime1">
              <a:rPr kumimoji="0" lang="nl-NL" sz="1800" b="0" i="0" u="none" strike="noStrike" kern="1200" cap="none" spc="0" normalizeH="0" baseline="0" noProof="0">
                <a:ln>
                  <a:noFill/>
                </a:ln>
                <a:solidFill>
                  <a:srgbClr val="1C1C1C"/>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30-07-2026</a:t>
            </a:fld>
            <a:endParaRPr kumimoji="0" lang="nl-NL" sz="1800" b="0" i="0" u="none" strike="noStrike" kern="1200" cap="none" spc="0" normalizeH="0" baseline="0" noProof="0">
              <a:ln>
                <a:noFill/>
              </a:ln>
              <a:solidFill>
                <a:srgbClr val="1C1C1C"/>
              </a:solidFill>
              <a:effectLst/>
              <a:uLnTx/>
              <a:uFillTx/>
              <a:latin typeface="Calibri"/>
              <a:ea typeface="+mn-ea"/>
              <a:cs typeface="+mn-cs"/>
            </a:endParaRPr>
          </a:p>
        </p:txBody>
      </p:sp>
      <p:sp>
        <p:nvSpPr>
          <p:cNvPr id="4" name="Footer Placeholder 4">
            <a:extLst>
              <a:ext uri="{FF2B5EF4-FFF2-40B4-BE49-F238E27FC236}">
                <a16:creationId xmlns:a16="http://schemas.microsoft.com/office/drawing/2014/main" id="{051E3A40-F4FE-D032-336B-B2550502D97A}"/>
              </a:ext>
            </a:extLst>
          </p:cNvPr>
          <p:cNvSpPr>
            <a:spLocks noGrp="1"/>
          </p:cNvSpPr>
          <p:nvPr>
            <p:ph type="ftr" sz="quarter" idx="15"/>
          </p:nvPr>
        </p:nvSpPr>
        <p:spPr>
          <a:xfrm>
            <a:off x="0" y="0"/>
            <a:ext cx="0" cy="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srgbClr val="1C1C1C"/>
                </a:solidFill>
                <a:effectLst/>
                <a:uLnTx/>
                <a:uFillTx/>
                <a:latin typeface="Calibri"/>
                <a:ea typeface="+mn-ea"/>
                <a:cs typeface="+mn-cs"/>
              </a:rPr>
              <a:t>Veldnorm Medische AI</a:t>
            </a:r>
          </a:p>
        </p:txBody>
      </p:sp>
      <p:sp>
        <p:nvSpPr>
          <p:cNvPr id="5" name="Slide Number Placeholder 5">
            <a:extLst>
              <a:ext uri="{FF2B5EF4-FFF2-40B4-BE49-F238E27FC236}">
                <a16:creationId xmlns:a16="http://schemas.microsoft.com/office/drawing/2014/main" id="{48A8E145-904F-E746-DFC5-1724E770F336}"/>
              </a:ext>
            </a:extLst>
          </p:cNvPr>
          <p:cNvSpPr>
            <a:spLocks noGrp="1"/>
          </p:cNvSpPr>
          <p:nvPr>
            <p:ph type="sldNum" sz="quarter" idx="16"/>
          </p:nvPr>
        </p:nvSpPr>
        <p:spPr>
          <a:xfrm>
            <a:off x="0" y="0"/>
            <a:ext cx="0" cy="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9407F35-377A-4ABF-A84A-451E091FB454}" type="slidenum">
              <a:rPr kumimoji="0" lang="nl-NL" sz="1800" b="0" i="0" u="none" strike="noStrike" kern="1200" cap="none" spc="0" normalizeH="0" baseline="0" noProof="0">
                <a:ln>
                  <a:noFill/>
                </a:ln>
                <a:solidFill>
                  <a:srgbClr val="1C1C1C"/>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‹nr.›</a:t>
            </a:fld>
            <a:endParaRPr kumimoji="0" lang="nl-NL" sz="1800" b="0" i="0" u="none" strike="noStrike" kern="1200" cap="none" spc="0" normalizeH="0" baseline="0" noProof="0">
              <a:ln>
                <a:noFill/>
              </a:ln>
              <a:solidFill>
                <a:srgbClr val="1C1C1C"/>
              </a:solidFill>
              <a:effectLst/>
              <a:uLnTx/>
              <a:uFillTx/>
              <a:latin typeface="Calibri"/>
              <a:ea typeface="+mn-ea"/>
              <a:cs typeface="+mn-cs"/>
            </a:endParaRPr>
          </a:p>
        </p:txBody>
      </p:sp>
    </p:spTree>
    <p:extLst>
      <p:ext uri="{BB962C8B-B14F-4D97-AF65-F5344CB8AC3E}">
        <p14:creationId xmlns:p14="http://schemas.microsoft.com/office/powerpoint/2010/main" val="327601349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Teamled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lang="en-US"/>
          </a:p>
        </p:txBody>
      </p:sp>
      <p:sp>
        <p:nvSpPr>
          <p:cNvPr id="8" name="Picture Placeholder 2"/>
          <p:cNvSpPr>
            <a:spLocks noGrp="1" noChangeAspect="1"/>
          </p:cNvSpPr>
          <p:nvPr>
            <p:ph type="pic" idx="13"/>
          </p:nvPr>
        </p:nvSpPr>
        <p:spPr>
          <a:xfrm>
            <a:off x="743936" y="1296000"/>
            <a:ext cx="1680000" cy="1260000"/>
          </a:xfrm>
          <a:prstGeom prst="ellipse">
            <a:avLst/>
          </a:prstGeom>
          <a:solidFill>
            <a:schemeClr val="bg1">
              <a:lumMod val="85000"/>
            </a:schemeClr>
          </a:solidFill>
          <a:ln w="101600">
            <a:solidFill>
              <a:schemeClr val="tx2"/>
            </a:solidFill>
          </a:ln>
        </p:spPr>
        <p:txBody>
          <a:bodyPr lIns="0" tIns="0" rIns="0" bIns="468000" anchor="ctr" anchorCtr="0"/>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en-US" noProof="0"/>
          </a:p>
        </p:txBody>
      </p:sp>
      <p:sp>
        <p:nvSpPr>
          <p:cNvPr id="10" name="Picture Placeholder 2"/>
          <p:cNvSpPr>
            <a:spLocks noGrp="1" noChangeAspect="1"/>
          </p:cNvSpPr>
          <p:nvPr>
            <p:ph type="pic" idx="15"/>
          </p:nvPr>
        </p:nvSpPr>
        <p:spPr>
          <a:xfrm>
            <a:off x="3719936" y="1296000"/>
            <a:ext cx="1680000" cy="1260000"/>
          </a:xfrm>
          <a:prstGeom prst="ellipse">
            <a:avLst/>
          </a:prstGeom>
          <a:solidFill>
            <a:schemeClr val="bg1">
              <a:lumMod val="85000"/>
            </a:schemeClr>
          </a:solidFill>
          <a:ln w="101600">
            <a:solidFill>
              <a:schemeClr val="accent2"/>
            </a:solidFill>
          </a:ln>
        </p:spPr>
        <p:txBody>
          <a:bodyPr lIns="0" tIns="0" rIns="0" bIns="468000" anchor="ctr" anchorCtr="0"/>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en-US" noProof="0"/>
          </a:p>
        </p:txBody>
      </p:sp>
      <p:sp>
        <p:nvSpPr>
          <p:cNvPr id="11" name="Picture Placeholder 2"/>
          <p:cNvSpPr>
            <a:spLocks noGrp="1" noChangeAspect="1"/>
          </p:cNvSpPr>
          <p:nvPr>
            <p:ph type="pic" idx="16"/>
          </p:nvPr>
        </p:nvSpPr>
        <p:spPr>
          <a:xfrm>
            <a:off x="6695936" y="1296000"/>
            <a:ext cx="1680000" cy="1260000"/>
          </a:xfrm>
          <a:prstGeom prst="ellipse">
            <a:avLst/>
          </a:prstGeom>
          <a:solidFill>
            <a:schemeClr val="bg1">
              <a:lumMod val="85000"/>
            </a:schemeClr>
          </a:solidFill>
          <a:ln w="101600">
            <a:solidFill>
              <a:schemeClr val="accent3"/>
            </a:solidFill>
          </a:ln>
        </p:spPr>
        <p:txBody>
          <a:bodyPr lIns="0" tIns="0" rIns="0" bIns="468000" anchor="ctr" anchorCtr="0"/>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en-US" noProof="0"/>
          </a:p>
        </p:txBody>
      </p:sp>
      <p:sp>
        <p:nvSpPr>
          <p:cNvPr id="12" name="Text Placeholder 3"/>
          <p:cNvSpPr>
            <a:spLocks noGrp="1"/>
          </p:cNvSpPr>
          <p:nvPr>
            <p:ph type="body" sz="half" idx="2"/>
          </p:nvPr>
        </p:nvSpPr>
        <p:spPr>
          <a:xfrm>
            <a:off x="624000" y="2925103"/>
            <a:ext cx="1920000" cy="612000"/>
          </a:xfrm>
        </p:spPr>
        <p:txBody>
          <a:bodyPr/>
          <a:lstStyle>
            <a:lvl1pPr marL="0" indent="0" algn="ctr">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13" name="Text Placeholder 3"/>
          <p:cNvSpPr>
            <a:spLocks noGrp="1"/>
          </p:cNvSpPr>
          <p:nvPr>
            <p:ph type="body" sz="half" idx="14"/>
          </p:nvPr>
        </p:nvSpPr>
        <p:spPr>
          <a:xfrm>
            <a:off x="624000" y="2700000"/>
            <a:ext cx="1919872" cy="216000"/>
          </a:xfrm>
        </p:spPr>
        <p:txBody>
          <a:bodyPr/>
          <a:lstStyle>
            <a:lvl1pPr marL="0" indent="0" algn="ctr">
              <a:buNone/>
              <a:defRPr sz="14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4" name="Text Placeholder 3"/>
          <p:cNvSpPr>
            <a:spLocks noGrp="1"/>
          </p:cNvSpPr>
          <p:nvPr>
            <p:ph type="body" sz="half" idx="17"/>
          </p:nvPr>
        </p:nvSpPr>
        <p:spPr>
          <a:xfrm>
            <a:off x="6576000" y="2700000"/>
            <a:ext cx="1919872" cy="216000"/>
          </a:xfrm>
        </p:spPr>
        <p:txBody>
          <a:bodyPr/>
          <a:lstStyle>
            <a:lvl1pPr marL="0" indent="0" algn="ctr">
              <a:buNone/>
              <a:defRPr sz="14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5" name="Text Placeholder 3"/>
          <p:cNvSpPr>
            <a:spLocks noGrp="1"/>
          </p:cNvSpPr>
          <p:nvPr>
            <p:ph type="body" sz="half" idx="18"/>
          </p:nvPr>
        </p:nvSpPr>
        <p:spPr>
          <a:xfrm>
            <a:off x="3599936" y="2925103"/>
            <a:ext cx="1920000" cy="612000"/>
          </a:xfrm>
        </p:spPr>
        <p:txBody>
          <a:bodyPr/>
          <a:lstStyle>
            <a:lvl1pPr marL="0" indent="0" algn="ctr">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16" name="Text Placeholder 3"/>
          <p:cNvSpPr>
            <a:spLocks noGrp="1"/>
          </p:cNvSpPr>
          <p:nvPr>
            <p:ph type="body" sz="half" idx="19"/>
          </p:nvPr>
        </p:nvSpPr>
        <p:spPr>
          <a:xfrm>
            <a:off x="3599936" y="2700000"/>
            <a:ext cx="1919872" cy="216000"/>
          </a:xfrm>
        </p:spPr>
        <p:txBody>
          <a:bodyPr/>
          <a:lstStyle>
            <a:lvl1pPr marL="0" indent="0" algn="ctr">
              <a:buNone/>
              <a:defRPr sz="14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7" name="Text Placeholder 3"/>
          <p:cNvSpPr>
            <a:spLocks noGrp="1"/>
          </p:cNvSpPr>
          <p:nvPr>
            <p:ph type="body" sz="half" idx="20"/>
          </p:nvPr>
        </p:nvSpPr>
        <p:spPr>
          <a:xfrm>
            <a:off x="6575936" y="2925103"/>
            <a:ext cx="1920000" cy="612000"/>
          </a:xfrm>
        </p:spPr>
        <p:txBody>
          <a:bodyPr/>
          <a:lstStyle>
            <a:lvl1pPr marL="0" indent="0" algn="ctr">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18" name="Picture Placeholder 2"/>
          <p:cNvSpPr>
            <a:spLocks noGrp="1" noChangeAspect="1"/>
          </p:cNvSpPr>
          <p:nvPr>
            <p:ph type="pic" idx="21"/>
          </p:nvPr>
        </p:nvSpPr>
        <p:spPr>
          <a:xfrm>
            <a:off x="743936" y="3723610"/>
            <a:ext cx="1680000" cy="1260000"/>
          </a:xfrm>
          <a:prstGeom prst="ellipse">
            <a:avLst/>
          </a:prstGeom>
          <a:solidFill>
            <a:schemeClr val="bg1">
              <a:lumMod val="85000"/>
            </a:schemeClr>
          </a:solidFill>
          <a:ln w="101600">
            <a:solidFill>
              <a:schemeClr val="accent4"/>
            </a:solidFill>
          </a:ln>
        </p:spPr>
        <p:txBody>
          <a:bodyPr lIns="0" tIns="0" rIns="0" bIns="468000" anchor="ctr" anchorCtr="0"/>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en-US" noProof="0"/>
          </a:p>
        </p:txBody>
      </p:sp>
      <p:sp>
        <p:nvSpPr>
          <p:cNvPr id="19" name="Picture Placeholder 2"/>
          <p:cNvSpPr>
            <a:spLocks noGrp="1" noChangeAspect="1"/>
          </p:cNvSpPr>
          <p:nvPr>
            <p:ph type="pic" idx="22"/>
          </p:nvPr>
        </p:nvSpPr>
        <p:spPr>
          <a:xfrm>
            <a:off x="3719936" y="3723610"/>
            <a:ext cx="1680000" cy="1260000"/>
          </a:xfrm>
          <a:prstGeom prst="ellipse">
            <a:avLst/>
          </a:prstGeom>
          <a:solidFill>
            <a:schemeClr val="bg1">
              <a:lumMod val="85000"/>
            </a:schemeClr>
          </a:solidFill>
          <a:ln w="101600">
            <a:solidFill>
              <a:schemeClr val="accent3"/>
            </a:solidFill>
          </a:ln>
        </p:spPr>
        <p:txBody>
          <a:bodyPr lIns="0" tIns="0" rIns="0" bIns="468000" anchor="ctr" anchorCtr="0"/>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en-US" noProof="0"/>
          </a:p>
        </p:txBody>
      </p:sp>
      <p:sp>
        <p:nvSpPr>
          <p:cNvPr id="20" name="Picture Placeholder 2"/>
          <p:cNvSpPr>
            <a:spLocks noGrp="1" noChangeAspect="1"/>
          </p:cNvSpPr>
          <p:nvPr>
            <p:ph type="pic" idx="23"/>
          </p:nvPr>
        </p:nvSpPr>
        <p:spPr>
          <a:xfrm>
            <a:off x="6695936" y="3723610"/>
            <a:ext cx="1680000" cy="1260000"/>
          </a:xfrm>
          <a:prstGeom prst="ellipse">
            <a:avLst/>
          </a:prstGeom>
          <a:solidFill>
            <a:schemeClr val="bg1">
              <a:lumMod val="85000"/>
            </a:schemeClr>
          </a:solidFill>
          <a:ln w="101600">
            <a:solidFill>
              <a:schemeClr val="accent2"/>
            </a:solidFill>
          </a:ln>
        </p:spPr>
        <p:txBody>
          <a:bodyPr lIns="0" tIns="0" rIns="0" bIns="468000" anchor="ctr" anchorCtr="0"/>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en-US" noProof="0"/>
          </a:p>
        </p:txBody>
      </p:sp>
      <p:sp>
        <p:nvSpPr>
          <p:cNvPr id="21" name="Text Placeholder 3"/>
          <p:cNvSpPr>
            <a:spLocks noGrp="1"/>
          </p:cNvSpPr>
          <p:nvPr>
            <p:ph type="body" sz="half" idx="24"/>
          </p:nvPr>
        </p:nvSpPr>
        <p:spPr>
          <a:xfrm>
            <a:off x="624000" y="5352713"/>
            <a:ext cx="1920000" cy="612000"/>
          </a:xfrm>
        </p:spPr>
        <p:txBody>
          <a:bodyPr/>
          <a:lstStyle>
            <a:lvl1pPr marL="0" indent="0" algn="ctr">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22" name="Text Placeholder 3"/>
          <p:cNvSpPr>
            <a:spLocks noGrp="1"/>
          </p:cNvSpPr>
          <p:nvPr>
            <p:ph type="body" sz="half" idx="25"/>
          </p:nvPr>
        </p:nvSpPr>
        <p:spPr>
          <a:xfrm>
            <a:off x="624000" y="5127610"/>
            <a:ext cx="1919872" cy="216000"/>
          </a:xfrm>
        </p:spPr>
        <p:txBody>
          <a:bodyPr/>
          <a:lstStyle>
            <a:lvl1pPr marL="0" indent="0" algn="ctr">
              <a:buNone/>
              <a:defRPr sz="14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23" name="Text Placeholder 3"/>
          <p:cNvSpPr>
            <a:spLocks noGrp="1"/>
          </p:cNvSpPr>
          <p:nvPr>
            <p:ph type="body" sz="half" idx="26"/>
          </p:nvPr>
        </p:nvSpPr>
        <p:spPr>
          <a:xfrm>
            <a:off x="6576000" y="5127610"/>
            <a:ext cx="1919872" cy="216000"/>
          </a:xfrm>
        </p:spPr>
        <p:txBody>
          <a:bodyPr/>
          <a:lstStyle>
            <a:lvl1pPr marL="0" indent="0" algn="ctr">
              <a:buNone/>
              <a:defRPr sz="14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24" name="Text Placeholder 3"/>
          <p:cNvSpPr>
            <a:spLocks noGrp="1"/>
          </p:cNvSpPr>
          <p:nvPr>
            <p:ph type="body" sz="half" idx="27"/>
          </p:nvPr>
        </p:nvSpPr>
        <p:spPr>
          <a:xfrm>
            <a:off x="3599936" y="5352713"/>
            <a:ext cx="1920000" cy="612000"/>
          </a:xfrm>
        </p:spPr>
        <p:txBody>
          <a:bodyPr/>
          <a:lstStyle>
            <a:lvl1pPr marL="0" indent="0" algn="ctr">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25" name="Text Placeholder 3"/>
          <p:cNvSpPr>
            <a:spLocks noGrp="1"/>
          </p:cNvSpPr>
          <p:nvPr>
            <p:ph type="body" sz="half" idx="28"/>
          </p:nvPr>
        </p:nvSpPr>
        <p:spPr>
          <a:xfrm>
            <a:off x="3599936" y="5127610"/>
            <a:ext cx="1919872" cy="216000"/>
          </a:xfrm>
        </p:spPr>
        <p:txBody>
          <a:bodyPr/>
          <a:lstStyle>
            <a:lvl1pPr marL="0" indent="0" algn="ctr">
              <a:buNone/>
              <a:defRPr sz="14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26" name="Text Placeholder 3"/>
          <p:cNvSpPr>
            <a:spLocks noGrp="1"/>
          </p:cNvSpPr>
          <p:nvPr>
            <p:ph type="body" sz="half" idx="29"/>
          </p:nvPr>
        </p:nvSpPr>
        <p:spPr>
          <a:xfrm>
            <a:off x="6575936" y="5352713"/>
            <a:ext cx="1920000" cy="612000"/>
          </a:xfrm>
        </p:spPr>
        <p:txBody>
          <a:bodyPr/>
          <a:lstStyle>
            <a:lvl1pPr marL="0" indent="0" algn="ctr">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3" name="Date Placeholder 3">
            <a:extLst>
              <a:ext uri="{FF2B5EF4-FFF2-40B4-BE49-F238E27FC236}">
                <a16:creationId xmlns:a16="http://schemas.microsoft.com/office/drawing/2014/main" id="{CC8B54F7-A01A-E2A3-A715-224D43763787}"/>
              </a:ext>
            </a:extLst>
          </p:cNvPr>
          <p:cNvSpPr>
            <a:spLocks noGrp="1"/>
          </p:cNvSpPr>
          <p:nvPr>
            <p:ph type="dt" sz="half" idx="30"/>
          </p:nvPr>
        </p:nvSpPr>
        <p:spPr>
          <a:xfrm>
            <a:off x="0" y="0"/>
            <a:ext cx="0" cy="0"/>
          </a:xfrm>
        </p:spPr>
        <p:txBody>
          <a:bodyPr/>
          <a:lstStyle>
            <a:lvl1pPr>
              <a:defRPr/>
            </a:lvl1pPr>
          </a:lstStyle>
          <a:p>
            <a:pPr>
              <a:defRPr/>
            </a:pPr>
            <a:fld id="{165285DC-685D-4CB5-94A3-C2697D26E8B6}" type="datetime1">
              <a:rPr lang="nl-NL"/>
              <a:pPr>
                <a:defRPr/>
              </a:pPr>
              <a:t>30-07-2026</a:t>
            </a:fld>
            <a:endParaRPr lang="nl-NL"/>
          </a:p>
        </p:txBody>
      </p:sp>
      <p:sp>
        <p:nvSpPr>
          <p:cNvPr id="4" name="Footer Placeholder 4">
            <a:extLst>
              <a:ext uri="{FF2B5EF4-FFF2-40B4-BE49-F238E27FC236}">
                <a16:creationId xmlns:a16="http://schemas.microsoft.com/office/drawing/2014/main" id="{CAAD66CF-C677-CEB2-4F19-D85AADE95FDF}"/>
              </a:ext>
            </a:extLst>
          </p:cNvPr>
          <p:cNvSpPr>
            <a:spLocks noGrp="1"/>
          </p:cNvSpPr>
          <p:nvPr>
            <p:ph type="ftr" sz="quarter" idx="31"/>
          </p:nvPr>
        </p:nvSpPr>
        <p:spPr>
          <a:xfrm>
            <a:off x="0" y="0"/>
            <a:ext cx="0" cy="0"/>
          </a:xfrm>
        </p:spPr>
        <p:txBody>
          <a:bodyPr/>
          <a:lstStyle>
            <a:lvl1pPr>
              <a:defRPr/>
            </a:lvl1pPr>
          </a:lstStyle>
          <a:p>
            <a:pPr>
              <a:defRPr/>
            </a:pPr>
            <a:r>
              <a:rPr lang="nl-NL"/>
              <a:t>Veldnorm Medische AI</a:t>
            </a:r>
          </a:p>
        </p:txBody>
      </p:sp>
      <p:sp>
        <p:nvSpPr>
          <p:cNvPr id="5" name="Slide Number Placeholder 5">
            <a:extLst>
              <a:ext uri="{FF2B5EF4-FFF2-40B4-BE49-F238E27FC236}">
                <a16:creationId xmlns:a16="http://schemas.microsoft.com/office/drawing/2014/main" id="{9673E662-EB87-A8F4-FC5F-A7AF2DB22D50}"/>
              </a:ext>
            </a:extLst>
          </p:cNvPr>
          <p:cNvSpPr>
            <a:spLocks noGrp="1"/>
          </p:cNvSpPr>
          <p:nvPr>
            <p:ph type="sldNum" sz="quarter" idx="32"/>
          </p:nvPr>
        </p:nvSpPr>
        <p:spPr>
          <a:xfrm>
            <a:off x="0" y="0"/>
            <a:ext cx="0" cy="0"/>
          </a:xfrm>
        </p:spPr>
        <p:txBody>
          <a:bodyPr/>
          <a:lstStyle>
            <a:lvl1pPr>
              <a:defRPr/>
            </a:lvl1pPr>
          </a:lstStyle>
          <a:p>
            <a:pPr>
              <a:defRPr/>
            </a:pPr>
            <a:fld id="{0808C285-122D-40FE-AC43-08281FA20197}" type="slidenum">
              <a:rPr lang="nl-NL"/>
              <a:pPr>
                <a:defRPr/>
              </a:pPr>
              <a:t>‹nr.›</a:t>
            </a:fld>
            <a:endParaRPr lang="nl-NL"/>
          </a:p>
        </p:txBody>
      </p:sp>
    </p:spTree>
    <p:extLst>
      <p:ext uri="{BB962C8B-B14F-4D97-AF65-F5344CB8AC3E}">
        <p14:creationId xmlns:p14="http://schemas.microsoft.com/office/powerpoint/2010/main" val="133647483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Obj">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29B362-6182-17F3-F636-0C6E09CD9A8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E23E991-8D5C-6AEB-3D25-88927E66C9BF}"/>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FB40A288-5913-6E81-6488-3BD8ACA4F8D2}"/>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11EAE9EA-7B87-CAAC-DB3F-8D5711C45731}"/>
              </a:ext>
            </a:extLst>
          </p:cNvPr>
          <p:cNvSpPr>
            <a:spLocks noGrp="1"/>
          </p:cNvSpPr>
          <p:nvPr>
            <p:ph type="dt" sz="half" idx="10"/>
          </p:nvPr>
        </p:nvSpPr>
        <p:spPr/>
        <p:txBody>
          <a:bodyPr/>
          <a:lstStyle/>
          <a:p>
            <a:fld id="{299153B7-4955-3045-AF34-CAD3706601A3}" type="datetime1">
              <a:rPr lang="en-US" smtClean="0"/>
              <a:t>7/30/26</a:t>
            </a:fld>
            <a:endParaRPr lang="nl-NL"/>
          </a:p>
        </p:txBody>
      </p:sp>
      <p:sp>
        <p:nvSpPr>
          <p:cNvPr id="6" name="Tijdelijke aanduiding voor voettekst 5">
            <a:extLst>
              <a:ext uri="{FF2B5EF4-FFF2-40B4-BE49-F238E27FC236}">
                <a16:creationId xmlns:a16="http://schemas.microsoft.com/office/drawing/2014/main" id="{0375080B-308C-F9D3-83A7-9942222B1B6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C67CC6E-4C1A-71DE-E1F0-5C50E441BEEE}"/>
              </a:ext>
            </a:extLst>
          </p:cNvPr>
          <p:cNvSpPr>
            <a:spLocks noGrp="1"/>
          </p:cNvSpPr>
          <p:nvPr>
            <p:ph type="sldNum" sz="quarter" idx="12"/>
          </p:nvPr>
        </p:nvSpPr>
        <p:spPr/>
        <p:txBody>
          <a:bodyPr/>
          <a:lstStyle/>
          <a:p>
            <a:fld id="{46DE1AEB-D311-6F4A-8962-1F451F4F7957}" type="slidenum">
              <a:rPr lang="nl-NL" smtClean="0"/>
              <a:t>‹nr.›</a:t>
            </a:fld>
            <a:endParaRPr lang="nl-NL"/>
          </a:p>
        </p:txBody>
      </p:sp>
    </p:spTree>
    <p:extLst>
      <p:ext uri="{BB962C8B-B14F-4D97-AF65-F5344CB8AC3E}">
        <p14:creationId xmlns:p14="http://schemas.microsoft.com/office/powerpoint/2010/main" val="3935262770"/>
      </p:ext>
    </p:extLst>
  </p:cSld>
  <p:clrMapOvr>
    <a:masterClrMapping/>
  </p:clrMapOvr>
  <p:hf hdr="0" dt="0"/>
</p:sldLayout>
</file>

<file path=ppt/slideLayouts/slideLayout227.xml><?xml version="1.0" encoding="utf-8"?>
<p:sldLayout xmlns:a="http://schemas.openxmlformats.org/drawingml/2006/main" xmlns:r="http://schemas.openxmlformats.org/officeDocument/2006/relationships" xmlns:p="http://schemas.openxmlformats.org/presentationml/2006/main">
  <p:cSld name="15.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713322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x">
  <p:cSld name="IWC25">
    <p:spTree>
      <p:nvGrpSpPr>
        <p:cNvPr id="1" name=""/>
        <p:cNvGrpSpPr/>
        <p:nvPr/>
      </p:nvGrpSpPr>
      <p:grpSpPr>
        <a:xfrm>
          <a:off x="0" y="0"/>
          <a:ext cx="0" cy="0"/>
          <a:chOff x="0" y="0"/>
          <a:chExt cx="0" cy="0"/>
        </a:xfrm>
      </p:grpSpPr>
      <p:sp>
        <p:nvSpPr>
          <p:cNvPr id="11"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extLst>
      <p:ext uri="{BB962C8B-B14F-4D97-AF65-F5344CB8AC3E}">
        <p14:creationId xmlns:p14="http://schemas.microsoft.com/office/powerpoint/2010/main" val="2396536067"/>
      </p:ext>
    </p:extLst>
  </p:cSld>
  <p:clrMapOvr>
    <a:masterClrMapping/>
  </p:clrMapOvr>
  <p:transition spd="med"/>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
  <p:cSld name="Title Slide Whi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108452-98C8-BC40-B103-9AADEAEACE58}"/>
              </a:ext>
            </a:extLst>
          </p:cNvPr>
          <p:cNvSpPr>
            <a:spLocks noGrp="1"/>
          </p:cNvSpPr>
          <p:nvPr>
            <p:ph type="ctrTitle"/>
          </p:nvPr>
        </p:nvSpPr>
        <p:spPr>
          <a:xfrm>
            <a:off x="1524000" y="1790574"/>
            <a:ext cx="9144000" cy="2387600"/>
          </a:xfrm>
        </p:spPr>
        <p:txBody>
          <a:bodyPr anchor="b"/>
          <a:lstStyle>
            <a:lvl1pPr algn="ctr">
              <a:defRPr sz="6000"/>
            </a:lvl1pPr>
          </a:lstStyle>
          <a:p>
            <a:r>
              <a:rPr lang="en-US"/>
              <a:t>Click to edit Master title style</a:t>
            </a:r>
            <a:endParaRPr lang="nl-NL"/>
          </a:p>
        </p:txBody>
      </p:sp>
      <p:sp>
        <p:nvSpPr>
          <p:cNvPr id="3" name="Ondertitel 2">
            <a:extLst>
              <a:ext uri="{FF2B5EF4-FFF2-40B4-BE49-F238E27FC236}">
                <a16:creationId xmlns:a16="http://schemas.microsoft.com/office/drawing/2014/main" id="{90D2C6FD-31AF-A24D-9495-E2227FECFB61}"/>
              </a:ext>
            </a:extLst>
          </p:cNvPr>
          <p:cNvSpPr>
            <a:spLocks noGrp="1"/>
          </p:cNvSpPr>
          <p:nvPr>
            <p:ph type="subTitle" idx="1"/>
          </p:nvPr>
        </p:nvSpPr>
        <p:spPr>
          <a:xfrm>
            <a:off x="1524000" y="4270249"/>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Tijdelijke aanduiding voor datum 3">
            <a:extLst>
              <a:ext uri="{FF2B5EF4-FFF2-40B4-BE49-F238E27FC236}">
                <a16:creationId xmlns:a16="http://schemas.microsoft.com/office/drawing/2014/main" id="{14E6D9B7-25CC-D24C-A549-40590033F0D1}"/>
              </a:ext>
            </a:extLst>
          </p:cNvPr>
          <p:cNvSpPr>
            <a:spLocks noGrp="1"/>
          </p:cNvSpPr>
          <p:nvPr>
            <p:ph type="dt" sz="half" idx="10"/>
          </p:nvPr>
        </p:nvSpPr>
        <p:spPr>
          <a:xfrm>
            <a:off x="4724400" y="6356350"/>
            <a:ext cx="2743200" cy="365125"/>
          </a:xfrm>
        </p:spPr>
        <p:txBody>
          <a:bodyPr/>
          <a:lstStyle>
            <a:lvl1pPr algn="ctr">
              <a:defRPr/>
            </a:lvl1pPr>
          </a:lstStyle>
          <a:p>
            <a:pPr algn="ctr"/>
            <a:fld id="{EF45D1C4-C8FB-3F43-9B57-764CD117AFB3}" type="datetimeFigureOut">
              <a:rPr lang="nl-NL" smtClean="0"/>
              <a:pPr algn="ctr"/>
              <a:t>30-07-2026</a:t>
            </a:fld>
            <a:endParaRPr lang="nl-NL"/>
          </a:p>
        </p:txBody>
      </p:sp>
      <p:pic>
        <p:nvPicPr>
          <p:cNvPr id="7" name="Picture 3">
            <a:extLst>
              <a:ext uri="{FF2B5EF4-FFF2-40B4-BE49-F238E27FC236}">
                <a16:creationId xmlns:a16="http://schemas.microsoft.com/office/drawing/2014/main" id="{4D95514C-FB6D-E846-A7EB-4510A5DF24AB}"/>
              </a:ext>
            </a:extLst>
          </p:cNvPr>
          <p:cNvPicPr>
            <a:picLocks noChangeAspect="1"/>
          </p:cNvPicPr>
          <p:nvPr userDrawn="1"/>
        </p:nvPicPr>
        <p:blipFill>
          <a:blip r:embed="rId2"/>
          <a:stretch>
            <a:fillRect/>
          </a:stretch>
        </p:blipFill>
        <p:spPr>
          <a:xfrm>
            <a:off x="5172075" y="412460"/>
            <a:ext cx="1847850" cy="1360018"/>
          </a:xfrm>
          <a:prstGeom prst="rect">
            <a:avLst/>
          </a:prstGeom>
        </p:spPr>
      </p:pic>
    </p:spTree>
    <p:extLst>
      <p:ext uri="{BB962C8B-B14F-4D97-AF65-F5344CB8AC3E}">
        <p14:creationId xmlns:p14="http://schemas.microsoft.com/office/powerpoint/2010/main" val="24762387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Inhoud met grafiek lin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5" y="1476375"/>
            <a:ext cx="5330824"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8" name="Text Placeholder 12">
            <a:extLst>
              <a:ext uri="{FF2B5EF4-FFF2-40B4-BE49-F238E27FC236}">
                <a16:creationId xmlns:a16="http://schemas.microsoft.com/office/drawing/2014/main" id="{4D3B61F8-A508-4E1F-AB2C-57AEA9320D93}"/>
              </a:ext>
            </a:extLst>
          </p:cNvPr>
          <p:cNvSpPr>
            <a:spLocks noGrp="1"/>
          </p:cNvSpPr>
          <p:nvPr>
            <p:ph type="body" sz="quarter" idx="10" hasCustomPrompt="1"/>
          </p:nvPr>
        </p:nvSpPr>
        <p:spPr>
          <a:xfrm>
            <a:off x="6264275" y="1476374"/>
            <a:ext cx="5330825"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11" name="Text Placeholder 3">
            <a:extLst>
              <a:ext uri="{FF2B5EF4-FFF2-40B4-BE49-F238E27FC236}">
                <a16:creationId xmlns:a16="http://schemas.microsoft.com/office/drawing/2014/main" id="{3970DEE3-03AB-4155-86AF-0AFDC23EC764}"/>
              </a:ext>
            </a:extLst>
          </p:cNvPr>
          <p:cNvSpPr>
            <a:spLocks noGrp="1"/>
          </p:cNvSpPr>
          <p:nvPr>
            <p:ph type="body" sz="quarter" idx="17" hasCustomPrompt="1"/>
          </p:nvPr>
        </p:nvSpPr>
        <p:spPr>
          <a:xfrm>
            <a:off x="755650"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3" name="Slide Number Placeholder 2">
            <a:extLst>
              <a:ext uri="{FF2B5EF4-FFF2-40B4-BE49-F238E27FC236}">
                <a16:creationId xmlns:a16="http://schemas.microsoft.com/office/drawing/2014/main" id="{0BFCFFBD-719A-4FAA-A247-AC7B7013957D}"/>
              </a:ext>
            </a:extLst>
          </p:cNvPr>
          <p:cNvSpPr>
            <a:spLocks noGrp="1"/>
          </p:cNvSpPr>
          <p:nvPr>
            <p:ph type="sldNum" sz="quarter" idx="18"/>
          </p:nvPr>
        </p:nvSpPr>
        <p:spPr/>
        <p:txBody>
          <a:bodyPr/>
          <a:lstStyle/>
          <a:p>
            <a:fld id="{5A195573-6125-40C3-AA0C-3AC6CFB9F86B}" type="slidenum">
              <a:rPr lang="en-US" smtClean="0"/>
              <a:pPr/>
              <a:t>‹nr.›</a:t>
            </a:fld>
            <a:endParaRPr lang="en-US" dirty="0"/>
          </a:p>
        </p:txBody>
      </p:sp>
      <p:grpSp>
        <p:nvGrpSpPr>
          <p:cNvPr id="21" name="Group 20">
            <a:extLst>
              <a:ext uri="{FF2B5EF4-FFF2-40B4-BE49-F238E27FC236}">
                <a16:creationId xmlns:a16="http://schemas.microsoft.com/office/drawing/2014/main" id="{A89C9194-3F30-4AF6-9560-B808E49B219A}"/>
              </a:ext>
            </a:extLst>
          </p:cNvPr>
          <p:cNvGrpSpPr/>
          <p:nvPr userDrawn="1"/>
        </p:nvGrpSpPr>
        <p:grpSpPr>
          <a:xfrm>
            <a:off x="-2463800" y="0"/>
            <a:ext cx="2329217" cy="3010976"/>
            <a:chOff x="-2463800" y="0"/>
            <a:chExt cx="2329217" cy="3010976"/>
          </a:xfrm>
        </p:grpSpPr>
        <p:sp>
          <p:nvSpPr>
            <p:cNvPr id="22" name="Rectangle 106">
              <a:extLst>
                <a:ext uri="{FF2B5EF4-FFF2-40B4-BE49-F238E27FC236}">
                  <a16:creationId xmlns:a16="http://schemas.microsoft.com/office/drawing/2014/main" id="{B4ED0B16-3ECE-4DE8-AF1C-D6336E9B5D7D}"/>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23" name="Group 22">
              <a:extLst>
                <a:ext uri="{FF2B5EF4-FFF2-40B4-BE49-F238E27FC236}">
                  <a16:creationId xmlns:a16="http://schemas.microsoft.com/office/drawing/2014/main" id="{469ADC3E-A72C-4F23-8A7F-27B34C823AFE}"/>
                </a:ext>
              </a:extLst>
            </p:cNvPr>
            <p:cNvGrpSpPr/>
            <p:nvPr userDrawn="1"/>
          </p:nvGrpSpPr>
          <p:grpSpPr>
            <a:xfrm>
              <a:off x="-2318863" y="1175951"/>
              <a:ext cx="1847751" cy="535742"/>
              <a:chOff x="-2108199" y="2679700"/>
              <a:chExt cx="2091530" cy="606424"/>
            </a:xfrm>
          </p:grpSpPr>
          <p:grpSp>
            <p:nvGrpSpPr>
              <p:cNvPr id="24" name="Group 23">
                <a:extLst>
                  <a:ext uri="{FF2B5EF4-FFF2-40B4-BE49-F238E27FC236}">
                    <a16:creationId xmlns:a16="http://schemas.microsoft.com/office/drawing/2014/main" id="{A485281C-144A-4177-BB1E-732ACB7BD574}"/>
                  </a:ext>
                </a:extLst>
              </p:cNvPr>
              <p:cNvGrpSpPr/>
              <p:nvPr userDrawn="1"/>
            </p:nvGrpSpPr>
            <p:grpSpPr>
              <a:xfrm>
                <a:off x="-2108199" y="2679700"/>
                <a:ext cx="2091530" cy="606424"/>
                <a:chOff x="-2108199" y="2679700"/>
                <a:chExt cx="2091530" cy="606424"/>
              </a:xfrm>
            </p:grpSpPr>
            <p:pic>
              <p:nvPicPr>
                <p:cNvPr id="26" name="Picture 25">
                  <a:extLst>
                    <a:ext uri="{FF2B5EF4-FFF2-40B4-BE49-F238E27FC236}">
                      <a16:creationId xmlns:a16="http://schemas.microsoft.com/office/drawing/2014/main" id="{7BA24487-1793-4009-8144-C0B87312BAE7}"/>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7" name="Rectangle 21">
                  <a:extLst>
                    <a:ext uri="{FF2B5EF4-FFF2-40B4-BE49-F238E27FC236}">
                      <a16:creationId xmlns:a16="http://schemas.microsoft.com/office/drawing/2014/main" id="{C429563E-9F7F-4E40-9CC1-B29BE06F7BC9}"/>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5" name="Graphic 19" descr="Close with solid fill">
                <a:extLst>
                  <a:ext uri="{FF2B5EF4-FFF2-40B4-BE49-F238E27FC236}">
                    <a16:creationId xmlns:a16="http://schemas.microsoft.com/office/drawing/2014/main" id="{42D4C060-8968-4D27-B189-CC3D65485EA5}"/>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2360385434"/>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blank">
  <p:cSld name="Donkerblauw">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25639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koloms grafiek">
    <p:spTree>
      <p:nvGrpSpPr>
        <p:cNvPr id="1" name=""/>
        <p:cNvGrpSpPr/>
        <p:nvPr/>
      </p:nvGrpSpPr>
      <p:grpSpPr>
        <a:xfrm>
          <a:off x="0" y="0"/>
          <a:ext cx="0" cy="0"/>
          <a:chOff x="0" y="0"/>
          <a:chExt cx="0" cy="0"/>
        </a:xfrm>
      </p:grpSpPr>
      <p:sp>
        <p:nvSpPr>
          <p:cNvPr id="13" name="Chart Placeholder 5">
            <a:extLst>
              <a:ext uri="{FF2B5EF4-FFF2-40B4-BE49-F238E27FC236}">
                <a16:creationId xmlns:a16="http://schemas.microsoft.com/office/drawing/2014/main" id="{399BE0BD-5C57-4F3C-BAE5-6DDEE19D7616}"/>
              </a:ext>
            </a:extLst>
          </p:cNvPr>
          <p:cNvSpPr>
            <a:spLocks noGrp="1"/>
          </p:cNvSpPr>
          <p:nvPr>
            <p:ph type="chart" sz="quarter" idx="16" hasCustomPrompt="1"/>
          </p:nvPr>
        </p:nvSpPr>
        <p:spPr>
          <a:xfrm>
            <a:off x="6264276" y="1476375"/>
            <a:ext cx="5330824"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12" name="Chart Placeholder 5">
            <a:extLst>
              <a:ext uri="{FF2B5EF4-FFF2-40B4-BE49-F238E27FC236}">
                <a16:creationId xmlns:a16="http://schemas.microsoft.com/office/drawing/2014/main" id="{9B32F7E6-012D-47BA-9B6E-EBE47DCE3AFF}"/>
              </a:ext>
            </a:extLst>
          </p:cNvPr>
          <p:cNvSpPr>
            <a:spLocks noGrp="1"/>
          </p:cNvSpPr>
          <p:nvPr>
            <p:ph type="chart" sz="quarter" idx="12" hasCustomPrompt="1"/>
          </p:nvPr>
        </p:nvSpPr>
        <p:spPr>
          <a:xfrm>
            <a:off x="619125" y="1476375"/>
            <a:ext cx="5330824"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15" name="Text Placeholder 3">
            <a:extLst>
              <a:ext uri="{FF2B5EF4-FFF2-40B4-BE49-F238E27FC236}">
                <a16:creationId xmlns:a16="http://schemas.microsoft.com/office/drawing/2014/main" id="{1EBEB4EC-9E6D-4DE7-87A4-EF91AF2246DA}"/>
              </a:ext>
            </a:extLst>
          </p:cNvPr>
          <p:cNvSpPr>
            <a:spLocks noGrp="1"/>
          </p:cNvSpPr>
          <p:nvPr>
            <p:ph type="body" sz="quarter" idx="17" hasCustomPrompt="1"/>
          </p:nvPr>
        </p:nvSpPr>
        <p:spPr>
          <a:xfrm>
            <a:off x="755650"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16" name="Text Placeholder 3">
            <a:extLst>
              <a:ext uri="{FF2B5EF4-FFF2-40B4-BE49-F238E27FC236}">
                <a16:creationId xmlns:a16="http://schemas.microsoft.com/office/drawing/2014/main" id="{00E68F04-5757-45F4-8CBD-9E15A314E241}"/>
              </a:ext>
            </a:extLst>
          </p:cNvPr>
          <p:cNvSpPr>
            <a:spLocks noGrp="1"/>
          </p:cNvSpPr>
          <p:nvPr>
            <p:ph type="body" sz="quarter" idx="18" hasCustomPrompt="1"/>
          </p:nvPr>
        </p:nvSpPr>
        <p:spPr>
          <a:xfrm>
            <a:off x="6400153"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3" name="Slide Number Placeholder 2">
            <a:extLst>
              <a:ext uri="{FF2B5EF4-FFF2-40B4-BE49-F238E27FC236}">
                <a16:creationId xmlns:a16="http://schemas.microsoft.com/office/drawing/2014/main" id="{D20A1D17-3D5D-46FC-B0D0-C84CC5207354}"/>
              </a:ext>
            </a:extLst>
          </p:cNvPr>
          <p:cNvSpPr>
            <a:spLocks noGrp="1"/>
          </p:cNvSpPr>
          <p:nvPr>
            <p:ph type="sldNum" sz="quarter" idx="19"/>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14945884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Grafiek met omschrijv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5" y="1476375"/>
            <a:ext cx="7350500"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8" name="Text Placeholder 3">
            <a:extLst>
              <a:ext uri="{FF2B5EF4-FFF2-40B4-BE49-F238E27FC236}">
                <a16:creationId xmlns:a16="http://schemas.microsoft.com/office/drawing/2014/main" id="{9F16F9E9-67C9-49B5-B2A3-BB6AC1FE5D58}"/>
              </a:ext>
            </a:extLst>
          </p:cNvPr>
          <p:cNvSpPr>
            <a:spLocks noGrp="1"/>
          </p:cNvSpPr>
          <p:nvPr>
            <p:ph type="body" sz="quarter" idx="17" hasCustomPrompt="1"/>
          </p:nvPr>
        </p:nvSpPr>
        <p:spPr>
          <a:xfrm>
            <a:off x="755650" y="5600928"/>
            <a:ext cx="2803338" cy="195447"/>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14" name="Text Placeholder 12">
            <a:extLst>
              <a:ext uri="{FF2B5EF4-FFF2-40B4-BE49-F238E27FC236}">
                <a16:creationId xmlns:a16="http://schemas.microsoft.com/office/drawing/2014/main" id="{FFB0E874-F8D9-42E2-8E52-4692C676BEB5}"/>
              </a:ext>
            </a:extLst>
          </p:cNvPr>
          <p:cNvSpPr>
            <a:spLocks noGrp="1"/>
          </p:cNvSpPr>
          <p:nvPr>
            <p:ph type="body" sz="quarter" idx="18" hasCustomPrompt="1"/>
          </p:nvPr>
        </p:nvSpPr>
        <p:spPr>
          <a:xfrm>
            <a:off x="8139953" y="1476374"/>
            <a:ext cx="3455147" cy="4320000"/>
          </a:xfrm>
        </p:spPr>
        <p:txBody>
          <a:bodyPr tIns="3600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a:p>
            <a:pPr lvl="7"/>
            <a:r>
              <a:rPr lang="en-US" noProof="0" dirty="0"/>
              <a:t>Bullet level 5</a:t>
            </a:r>
          </a:p>
          <a:p>
            <a:pPr lvl="8"/>
            <a:r>
              <a:rPr lang="en-US" noProof="0" dirty="0"/>
              <a:t>Bullet level 6</a:t>
            </a:r>
          </a:p>
        </p:txBody>
      </p:sp>
      <p:sp>
        <p:nvSpPr>
          <p:cNvPr id="3" name="Slide Number Placeholder 2">
            <a:extLst>
              <a:ext uri="{FF2B5EF4-FFF2-40B4-BE49-F238E27FC236}">
                <a16:creationId xmlns:a16="http://schemas.microsoft.com/office/drawing/2014/main" id="{055F4FBA-9445-444C-A054-7B40458BA830}"/>
              </a:ext>
            </a:extLst>
          </p:cNvPr>
          <p:cNvSpPr>
            <a:spLocks noGrp="1"/>
          </p:cNvSpPr>
          <p:nvPr>
            <p:ph type="sldNum" sz="quarter" idx="19"/>
          </p:nvPr>
        </p:nvSpPr>
        <p:spPr/>
        <p:txBody>
          <a:bodyPr/>
          <a:lstStyle/>
          <a:p>
            <a:fld id="{5A195573-6125-40C3-AA0C-3AC6CFB9F86B}" type="slidenum">
              <a:rPr lang="en-US" smtClean="0"/>
              <a:pPr/>
              <a:t>‹nr.›</a:t>
            </a:fld>
            <a:endParaRPr lang="en-US" dirty="0"/>
          </a:p>
        </p:txBody>
      </p:sp>
      <p:grpSp>
        <p:nvGrpSpPr>
          <p:cNvPr id="22" name="Group 21">
            <a:extLst>
              <a:ext uri="{FF2B5EF4-FFF2-40B4-BE49-F238E27FC236}">
                <a16:creationId xmlns:a16="http://schemas.microsoft.com/office/drawing/2014/main" id="{C5E44A21-A514-4E4E-B215-4A03F50C4C09}"/>
              </a:ext>
            </a:extLst>
          </p:cNvPr>
          <p:cNvGrpSpPr/>
          <p:nvPr userDrawn="1"/>
        </p:nvGrpSpPr>
        <p:grpSpPr>
          <a:xfrm>
            <a:off x="-2463800" y="0"/>
            <a:ext cx="2329217" cy="3010976"/>
            <a:chOff x="-2463800" y="0"/>
            <a:chExt cx="2329217" cy="3010976"/>
          </a:xfrm>
        </p:grpSpPr>
        <p:sp>
          <p:nvSpPr>
            <p:cNvPr id="23" name="Rectangle 106">
              <a:extLst>
                <a:ext uri="{FF2B5EF4-FFF2-40B4-BE49-F238E27FC236}">
                  <a16:creationId xmlns:a16="http://schemas.microsoft.com/office/drawing/2014/main" id="{5B58DFA9-5327-45C1-B375-6D8458C639BF}"/>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24" name="Group 23">
              <a:extLst>
                <a:ext uri="{FF2B5EF4-FFF2-40B4-BE49-F238E27FC236}">
                  <a16:creationId xmlns:a16="http://schemas.microsoft.com/office/drawing/2014/main" id="{1551DBC9-B567-4879-A8F3-9E89513B82EA}"/>
                </a:ext>
              </a:extLst>
            </p:cNvPr>
            <p:cNvGrpSpPr/>
            <p:nvPr userDrawn="1"/>
          </p:nvGrpSpPr>
          <p:grpSpPr>
            <a:xfrm>
              <a:off x="-2318863" y="1175951"/>
              <a:ext cx="1847751" cy="535742"/>
              <a:chOff x="-2108199" y="2679700"/>
              <a:chExt cx="2091530" cy="606424"/>
            </a:xfrm>
          </p:grpSpPr>
          <p:grpSp>
            <p:nvGrpSpPr>
              <p:cNvPr id="25" name="Group 24">
                <a:extLst>
                  <a:ext uri="{FF2B5EF4-FFF2-40B4-BE49-F238E27FC236}">
                    <a16:creationId xmlns:a16="http://schemas.microsoft.com/office/drawing/2014/main" id="{C2DFC9D6-EBF9-4F18-947B-330A904EAA2A}"/>
                  </a:ext>
                </a:extLst>
              </p:cNvPr>
              <p:cNvGrpSpPr/>
              <p:nvPr userDrawn="1"/>
            </p:nvGrpSpPr>
            <p:grpSpPr>
              <a:xfrm>
                <a:off x="-2108199" y="2679700"/>
                <a:ext cx="2091530" cy="606424"/>
                <a:chOff x="-2108199" y="2679700"/>
                <a:chExt cx="2091530" cy="606424"/>
              </a:xfrm>
            </p:grpSpPr>
            <p:pic>
              <p:nvPicPr>
                <p:cNvPr id="27" name="Picture 26">
                  <a:extLst>
                    <a:ext uri="{FF2B5EF4-FFF2-40B4-BE49-F238E27FC236}">
                      <a16:creationId xmlns:a16="http://schemas.microsoft.com/office/drawing/2014/main" id="{A7DAC9F4-C4CF-4439-A0F9-229415E0C08E}"/>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28" name="Rectangle 21">
                  <a:extLst>
                    <a:ext uri="{FF2B5EF4-FFF2-40B4-BE49-F238E27FC236}">
                      <a16:creationId xmlns:a16="http://schemas.microsoft.com/office/drawing/2014/main" id="{7BE35183-35FC-46B7-BD59-0A067C837653}"/>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26" name="Graphic 19" descr="Close with solid fill">
                <a:extLst>
                  <a:ext uri="{FF2B5EF4-FFF2-40B4-BE49-F238E27FC236}">
                    <a16:creationId xmlns:a16="http://schemas.microsoft.com/office/drawing/2014/main" id="{676CC2E8-D61E-44CD-BC5C-36AB42512D51}"/>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29489208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Grafiek paginagro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dirty="0"/>
              <a:t>Click to add title</a:t>
            </a:r>
          </a:p>
        </p:txBody>
      </p:sp>
      <p:sp>
        <p:nvSpPr>
          <p:cNvPr id="6" name="Chart Placeholder 5">
            <a:extLst>
              <a:ext uri="{FF2B5EF4-FFF2-40B4-BE49-F238E27FC236}">
                <a16:creationId xmlns:a16="http://schemas.microsoft.com/office/drawing/2014/main" id="{AF2C0AF9-9479-4176-A7DB-2B958BF52B55}"/>
              </a:ext>
            </a:extLst>
          </p:cNvPr>
          <p:cNvSpPr>
            <a:spLocks noGrp="1"/>
          </p:cNvSpPr>
          <p:nvPr>
            <p:ph type="chart" sz="quarter" idx="12" hasCustomPrompt="1"/>
          </p:nvPr>
        </p:nvSpPr>
        <p:spPr>
          <a:xfrm>
            <a:off x="619124" y="1476375"/>
            <a:ext cx="10975975" cy="4320000"/>
          </a:xfrm>
        </p:spPr>
        <p:txBody>
          <a:bodyPr tIns="0" anchor="ctr" anchorCtr="1"/>
          <a:lstStyle>
            <a:lvl1pPr algn="l">
              <a:spcBef>
                <a:spcPts val="0"/>
              </a:spcBef>
              <a:defRPr sz="1200">
                <a:solidFill>
                  <a:schemeClr val="tx1"/>
                </a:solidFill>
              </a:defRPr>
            </a:lvl1pPr>
          </a:lstStyle>
          <a:p>
            <a:r>
              <a:rPr lang="en-US" noProof="0" dirty="0"/>
              <a:t>Click on icon</a:t>
            </a:r>
            <a:br>
              <a:rPr lang="en-US" noProof="0" dirty="0"/>
            </a:br>
            <a:r>
              <a:rPr lang="en-US" noProof="0" dirty="0"/>
              <a:t>to add chart</a:t>
            </a:r>
          </a:p>
        </p:txBody>
      </p:sp>
      <p:sp>
        <p:nvSpPr>
          <p:cNvPr id="8" name="Text Placeholder 3">
            <a:extLst>
              <a:ext uri="{FF2B5EF4-FFF2-40B4-BE49-F238E27FC236}">
                <a16:creationId xmlns:a16="http://schemas.microsoft.com/office/drawing/2014/main" id="{C8655664-2E79-4A28-A352-F5976C49E661}"/>
              </a:ext>
            </a:extLst>
          </p:cNvPr>
          <p:cNvSpPr>
            <a:spLocks noGrp="1"/>
          </p:cNvSpPr>
          <p:nvPr>
            <p:ph type="body" sz="quarter" idx="15" hasCustomPrompt="1"/>
          </p:nvPr>
        </p:nvSpPr>
        <p:spPr>
          <a:xfrm>
            <a:off x="10001250" y="5372657"/>
            <a:ext cx="1593849" cy="423718"/>
          </a:xfrm>
        </p:spPr>
        <p:txBody>
          <a:bodyPr lIns="0" rIns="0"/>
          <a:lstStyle>
            <a:lvl1pPr>
              <a:defRPr sz="800">
                <a:solidFill>
                  <a:schemeClr val="tx1"/>
                </a:solidFill>
              </a:defRPr>
            </a:lvl1pPr>
            <a:lvl2pPr>
              <a:defRPr sz="800"/>
            </a:lvl2pPr>
            <a:lvl3pPr>
              <a:defRPr sz="800"/>
            </a:lvl3pPr>
            <a:lvl4pPr>
              <a:defRPr sz="800"/>
            </a:lvl4pPr>
            <a:lvl5pPr>
              <a:defRPr sz="800"/>
            </a:lvl5pPr>
          </a:lstStyle>
          <a:p>
            <a:pPr lvl="0"/>
            <a:r>
              <a:rPr lang="en-US" noProof="0" dirty="0"/>
              <a:t>Click to add source text</a:t>
            </a:r>
          </a:p>
        </p:txBody>
      </p:sp>
      <p:sp>
        <p:nvSpPr>
          <p:cNvPr id="3" name="Slide Number Placeholder 2">
            <a:extLst>
              <a:ext uri="{FF2B5EF4-FFF2-40B4-BE49-F238E27FC236}">
                <a16:creationId xmlns:a16="http://schemas.microsoft.com/office/drawing/2014/main" id="{AFEBCDD1-076B-4614-9C4A-B85E5201A97B}"/>
              </a:ext>
            </a:extLst>
          </p:cNvPr>
          <p:cNvSpPr>
            <a:spLocks noGrp="1"/>
          </p:cNvSpPr>
          <p:nvPr>
            <p:ph type="sldNum" sz="quarter" idx="16"/>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7303250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Allee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lstStyle/>
          <a:p>
            <a:r>
              <a:rPr lang="en-US" noProof="0" dirty="0"/>
              <a:t>Click to add title</a:t>
            </a:r>
          </a:p>
        </p:txBody>
      </p:sp>
      <p:sp>
        <p:nvSpPr>
          <p:cNvPr id="3" name="Slide Number Placeholder 2">
            <a:extLst>
              <a:ext uri="{FF2B5EF4-FFF2-40B4-BE49-F238E27FC236}">
                <a16:creationId xmlns:a16="http://schemas.microsoft.com/office/drawing/2014/main" id="{CEB75032-741F-4B01-ACC6-003B393EAA7E}"/>
              </a:ext>
            </a:extLst>
          </p:cNvPr>
          <p:cNvSpPr>
            <a:spLocks noGrp="1"/>
          </p:cNvSpPr>
          <p:nvPr>
            <p:ph type="sldNum" sz="quarter" idx="10"/>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41722054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_Inhoud met afbeelding klein">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33FF2093-8A15-D73F-CC91-5EE5B3802981}"/>
              </a:ext>
            </a:extLst>
          </p:cNvPr>
          <p:cNvSpPr>
            <a:spLocks noGrp="1"/>
          </p:cNvSpPr>
          <p:nvPr>
            <p:ph type="pic" sz="quarter" idx="14" hasCustomPrompt="1"/>
          </p:nvPr>
        </p:nvSpPr>
        <p:spPr>
          <a:xfrm>
            <a:off x="619125" y="1531938"/>
            <a:ext cx="10971213" cy="4264025"/>
          </a:xfrm>
          <a:prstGeom prst="round2DiagRect">
            <a:avLst>
              <a:gd name="adj1" fmla="val 0"/>
              <a:gd name="adj2" fmla="val 8951"/>
            </a:avLst>
          </a:prstGeom>
          <a:solidFill>
            <a:srgbClr val="EAEAEA"/>
          </a:solidFill>
        </p:spPr>
        <p:txBody>
          <a:bodyPr/>
          <a:lstStyle>
            <a:lvl1pPr marL="0" marR="0" indent="0" algn="l" defTabSz="914400" rtl="0" eaLnBrk="1" fontAlgn="auto" latinLnBrk="0" hangingPunct="1">
              <a:lnSpc>
                <a:spcPct val="80000"/>
              </a:lnSpc>
              <a:spcBef>
                <a:spcPts val="0"/>
              </a:spcBef>
              <a:spcAft>
                <a:spcPts val="0"/>
              </a:spcAft>
              <a:buClr>
                <a:schemeClr val="tx2"/>
              </a:buClr>
              <a:buSzPct val="90000"/>
              <a:buFont typeface="Arial" panose="020B0604020202020204" pitchFamily="34" charset="0"/>
              <a:buNone/>
              <a:tabLst/>
              <a:defRPr sz="1200"/>
            </a:lvl1pPr>
          </a:lstStyle>
          <a:p>
            <a:pPr marL="0" marR="0" lvl="0" indent="0" algn="l" defTabSz="914400" rtl="0" eaLnBrk="1" fontAlgn="auto" latinLnBrk="0" hangingPunct="1">
              <a:lnSpc>
                <a:spcPct val="80000"/>
              </a:lnSpc>
              <a:spcBef>
                <a:spcPts val="0"/>
              </a:spcBef>
              <a:spcAft>
                <a:spcPts val="0"/>
              </a:spcAft>
              <a:buClr>
                <a:schemeClr val="tx2"/>
              </a:buClr>
              <a:buSzPct val="90000"/>
              <a:buFont typeface="Arial" panose="020B0604020202020204" pitchFamily="34" charset="0"/>
              <a:buNone/>
              <a:tabLst/>
              <a:defRPr/>
            </a:pPr>
            <a:r>
              <a:rPr lang="en-US" noProof="0"/>
              <a:t>Click on icon to add image</a:t>
            </a:r>
            <a:endParaRPr lang="nl-NL" noProof="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noAutofit/>
          </a:bodyPr>
          <a:lstStyle>
            <a:lvl1pPr>
              <a:defRPr/>
            </a:lvl1pPr>
          </a:lstStyle>
          <a:p>
            <a:r>
              <a:rPr lang="en-US" noProof="0"/>
              <a:t>Click to add title</a:t>
            </a:r>
          </a:p>
        </p:txBody>
      </p:sp>
      <p:sp>
        <p:nvSpPr>
          <p:cNvPr id="11" name="Text Placeholder 12">
            <a:extLst>
              <a:ext uri="{FF2B5EF4-FFF2-40B4-BE49-F238E27FC236}">
                <a16:creationId xmlns:a16="http://schemas.microsoft.com/office/drawing/2014/main" id="{A5CB29B6-1391-44E8-A834-AE61F9B636BC}"/>
              </a:ext>
            </a:extLst>
          </p:cNvPr>
          <p:cNvSpPr>
            <a:spLocks noGrp="1"/>
          </p:cNvSpPr>
          <p:nvPr>
            <p:ph type="body" sz="quarter" idx="10" hasCustomPrompt="1"/>
          </p:nvPr>
        </p:nvSpPr>
        <p:spPr>
          <a:xfrm>
            <a:off x="6440557" y="1531938"/>
            <a:ext cx="4265628" cy="4311650"/>
          </a:xfrm>
          <a:solidFill>
            <a:srgbClr val="FFFFFF">
              <a:alpha val="87059"/>
            </a:srgbClr>
          </a:solidFill>
        </p:spPr>
        <p:txBody>
          <a:bodyPr lIns="180000" tIns="180000" rIns="180000" bIns="180000" anchor="ctr" anchorCtr="0">
            <a:noAutofit/>
          </a:bodyPr>
          <a:lstStyle>
            <a:lvl1pPr>
              <a:lnSpc>
                <a:spcPct val="90000"/>
              </a:lnSpc>
              <a:spcBef>
                <a:spcPts val="0"/>
              </a:spcBef>
              <a:spcAft>
                <a:spcPts val="0"/>
              </a:spcAft>
              <a:defRPr sz="1800" b="1">
                <a:solidFill>
                  <a:schemeClr val="tx2"/>
                </a:solidFill>
              </a:defRPr>
            </a:lvl1pPr>
            <a:lvl2pPr marL="0" indent="0">
              <a:lnSpc>
                <a:spcPct val="90000"/>
              </a:lnSpc>
              <a:spcBef>
                <a:spcPts val="0"/>
              </a:spcBef>
              <a:spcAft>
                <a:spcPts val="0"/>
              </a:spcAft>
              <a:buNone/>
              <a:defRPr sz="1800">
                <a:solidFill>
                  <a:schemeClr val="bg2"/>
                </a:solidFill>
              </a:defRPr>
            </a:lvl2pPr>
            <a:lvl3pPr marL="0" indent="0">
              <a:lnSpc>
                <a:spcPct val="90000"/>
              </a:lnSpc>
              <a:spcBef>
                <a:spcPts val="0"/>
              </a:spcBef>
              <a:spcAft>
                <a:spcPts val="0"/>
              </a:spcAft>
              <a:buNone/>
              <a:defRPr sz="1800">
                <a:solidFill>
                  <a:schemeClr val="tx1"/>
                </a:solidFill>
              </a:defRPr>
            </a:lvl3pPr>
            <a:lvl4pPr marL="180975" indent="-180975">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4pPr>
            <a:lvl5pPr marL="36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5pPr>
            <a:lvl6pPr marL="54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6pPr>
            <a:lvl7pPr marL="72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7pPr>
            <a:lvl8pPr marL="90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8pPr>
            <a:lvl9pPr marL="1080000" indent="-180000">
              <a:lnSpc>
                <a:spcPct val="90000"/>
              </a:lnSpc>
              <a:spcBef>
                <a:spcPts val="0"/>
              </a:spcBef>
              <a:spcAft>
                <a:spcPts val="0"/>
              </a:spcAft>
              <a:buClr>
                <a:schemeClr val="tx1"/>
              </a:buClr>
              <a:buSzPct val="96000"/>
              <a:buFont typeface="Calibri" panose="020F0502020204030204" pitchFamily="34" charset="0"/>
              <a:buChar char="•"/>
              <a:defRPr sz="1800">
                <a:solidFill>
                  <a:schemeClr val="tx1"/>
                </a:solidFill>
              </a:defRPr>
            </a:lvl9pPr>
          </a:lstStyle>
          <a:p>
            <a:pPr lvl="0"/>
            <a:r>
              <a:rPr lang="en-US" noProof="0"/>
              <a:t>Click to add headline</a:t>
            </a:r>
          </a:p>
          <a:p>
            <a:pPr lvl="1"/>
            <a:r>
              <a:rPr lang="en-US" noProof="0"/>
              <a:t>Subtitle</a:t>
            </a:r>
          </a:p>
          <a:p>
            <a:pPr lvl="2"/>
            <a:r>
              <a:rPr lang="en-US" noProof="0"/>
              <a:t>Body text</a:t>
            </a:r>
          </a:p>
          <a:p>
            <a:pPr lvl="3"/>
            <a:r>
              <a:rPr lang="en-US" noProof="0"/>
              <a:t>Bullet Level 1</a:t>
            </a:r>
          </a:p>
          <a:p>
            <a:pPr lvl="4"/>
            <a:r>
              <a:rPr lang="en-US" noProof="0"/>
              <a:t>Bullet Level 2</a:t>
            </a:r>
          </a:p>
          <a:p>
            <a:pPr lvl="5"/>
            <a:r>
              <a:rPr lang="en-US" noProof="0"/>
              <a:t>Bullet Level 3</a:t>
            </a:r>
          </a:p>
          <a:p>
            <a:pPr lvl="6"/>
            <a:r>
              <a:rPr lang="en-US" noProof="0"/>
              <a:t>Bullet Level 4</a:t>
            </a:r>
          </a:p>
          <a:p>
            <a:pPr lvl="7"/>
            <a:r>
              <a:rPr lang="en-US" noProof="0"/>
              <a:t>Bullet Level 5</a:t>
            </a:r>
          </a:p>
          <a:p>
            <a:pPr lvl="8"/>
            <a:r>
              <a:rPr lang="en-US" noProof="0"/>
              <a:t>Bullet Level 6</a:t>
            </a:r>
          </a:p>
        </p:txBody>
      </p:sp>
      <p:sp>
        <p:nvSpPr>
          <p:cNvPr id="26" name="Rectangle 106">
            <a:extLst>
              <a:ext uri="{FF2B5EF4-FFF2-40B4-BE49-F238E27FC236}">
                <a16:creationId xmlns:a16="http://schemas.microsoft.com/office/drawing/2014/main" id="{B8899ADC-BA45-4857-803C-B3A928A6A225}"/>
              </a:ext>
            </a:extLst>
          </p:cNvPr>
          <p:cNvSpPr>
            <a:spLocks noChangeArrowheads="1"/>
          </p:cNvSpPr>
          <p:nvPr userDrawn="1"/>
        </p:nvSpPr>
        <p:spPr bwMode="gray">
          <a:xfrm>
            <a:off x="-2463800" y="2996039"/>
            <a:ext cx="2329217" cy="1742167"/>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Afbeelding plaatsen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het icoon in het midden van het afbeeldingsvlak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Selecteer een afbeelding. Let op: Gebruik hiervoor een liggende afbeelding (landscape)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‘Invoegen’ en de afbeelding wordt geplaatst</a:t>
            </a:r>
          </a:p>
        </p:txBody>
      </p:sp>
      <p:grpSp>
        <p:nvGrpSpPr>
          <p:cNvPr id="29" name="Groep 28">
            <a:extLst>
              <a:ext uri="{FF2B5EF4-FFF2-40B4-BE49-F238E27FC236}">
                <a16:creationId xmlns:a16="http://schemas.microsoft.com/office/drawing/2014/main" id="{36B31425-2440-4CEB-88AA-F5C3BD4F068F}"/>
              </a:ext>
            </a:extLst>
          </p:cNvPr>
          <p:cNvGrpSpPr/>
          <p:nvPr userDrawn="1"/>
        </p:nvGrpSpPr>
        <p:grpSpPr>
          <a:xfrm>
            <a:off x="12326583" y="1"/>
            <a:ext cx="2329217" cy="5718810"/>
            <a:chOff x="12326583" y="1"/>
            <a:chExt cx="2329217" cy="5718810"/>
          </a:xfrm>
        </p:grpSpPr>
        <p:sp>
          <p:nvSpPr>
            <p:cNvPr id="30" name="Rectangle 106">
              <a:extLst>
                <a:ext uri="{FF2B5EF4-FFF2-40B4-BE49-F238E27FC236}">
                  <a16:creationId xmlns:a16="http://schemas.microsoft.com/office/drawing/2014/main" id="{D52CDAA1-9059-4660-A784-3B10B51CDF3C}"/>
                </a:ext>
              </a:extLst>
            </p:cNvPr>
            <p:cNvSpPr>
              <a:spLocks noChangeArrowheads="1"/>
            </p:cNvSpPr>
            <p:nvPr userDrawn="1"/>
          </p:nvSpPr>
          <p:spPr bwMode="gray">
            <a:xfrm>
              <a:off x="12326583" y="1"/>
              <a:ext cx="2329217" cy="5718810"/>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nl-NL" altLang="en-US" sz="1100" b="1" i="0" u="none" strike="noStrike" kern="1200" cap="none" spc="-10" normalizeH="0" baseline="0" noProof="0" dirty="0">
                  <a:ln>
                    <a:noFill/>
                  </a:ln>
                  <a:solidFill>
                    <a:schemeClr val="tx1"/>
                  </a:solidFill>
                  <a:effectLst/>
                  <a:uLnTx/>
                  <a:uFillTx/>
                  <a:latin typeface="Open Sans"/>
                  <a:ea typeface="+mn-ea"/>
                  <a:cs typeface="+mn-cs"/>
                </a:rPr>
                <a:t>Afbeelding passend maken</a:t>
              </a: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de geplaatste afbeelding en kies vervolgens de tab ‘Afbeeldingsopmaak’</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Klik op de knop ‘Bijsnijden’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Je kunt nu de afbeelding op twee manieren passend maken:</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Sleep de foto op zo’n manier dat het gedeelte dat zichtbaar moet zijn in het afbeeldingsvlak juist staat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de witte bolletjes kun je de afbeelding groter of kleiner maken op zo’n manier dat het gedeelte dat zichtbaar moet zijn in het afbeeldingsvlak juist staat</a:t>
              </a:r>
            </a:p>
          </p:txBody>
        </p:sp>
        <p:grpSp>
          <p:nvGrpSpPr>
            <p:cNvPr id="31" name="Groep 30">
              <a:extLst>
                <a:ext uri="{FF2B5EF4-FFF2-40B4-BE49-F238E27FC236}">
                  <a16:creationId xmlns:a16="http://schemas.microsoft.com/office/drawing/2014/main" id="{320AF3D7-C05A-4E95-911E-742F14D4D0E3}"/>
                </a:ext>
              </a:extLst>
            </p:cNvPr>
            <p:cNvGrpSpPr>
              <a:grpSpLocks noChangeAspect="1"/>
            </p:cNvGrpSpPr>
            <p:nvPr userDrawn="1"/>
          </p:nvGrpSpPr>
          <p:grpSpPr>
            <a:xfrm>
              <a:off x="12616299" y="4739224"/>
              <a:ext cx="1766851" cy="793244"/>
              <a:chOff x="2766083" y="6357983"/>
              <a:chExt cx="1485890" cy="667104"/>
            </a:xfrm>
          </p:grpSpPr>
          <p:pic>
            <p:nvPicPr>
              <p:cNvPr id="36" name="Picture 15">
                <a:extLst>
                  <a:ext uri="{FF2B5EF4-FFF2-40B4-BE49-F238E27FC236}">
                    <a16:creationId xmlns:a16="http://schemas.microsoft.com/office/drawing/2014/main" id="{F1CEF859-550A-42D7-9D9B-8B24175B083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bwMode="gray">
              <a:xfrm>
                <a:off x="3332816" y="6454073"/>
                <a:ext cx="352425" cy="352425"/>
              </a:xfrm>
              <a:prstGeom prst="rect">
                <a:avLst/>
              </a:prstGeom>
            </p:spPr>
          </p:pic>
          <p:pic>
            <p:nvPicPr>
              <p:cNvPr id="37" name="Picture 18">
                <a:extLst>
                  <a:ext uri="{FF2B5EF4-FFF2-40B4-BE49-F238E27FC236}">
                    <a16:creationId xmlns:a16="http://schemas.microsoft.com/office/drawing/2014/main" id="{9AB4B685-A4B0-42FC-BBFD-C1CB02CD664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bwMode="gray">
              <a:xfrm>
                <a:off x="2766083" y="6454074"/>
                <a:ext cx="352425" cy="352425"/>
              </a:xfrm>
              <a:prstGeom prst="rect">
                <a:avLst/>
              </a:prstGeom>
            </p:spPr>
          </p:pic>
          <p:pic>
            <p:nvPicPr>
              <p:cNvPr id="38" name="Picture 19">
                <a:extLst>
                  <a:ext uri="{FF2B5EF4-FFF2-40B4-BE49-F238E27FC236}">
                    <a16:creationId xmlns:a16="http://schemas.microsoft.com/office/drawing/2014/main" id="{80B49682-359C-45F6-A819-EC7A7B583F8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bwMode="gray">
              <a:xfrm>
                <a:off x="3899548" y="6454074"/>
                <a:ext cx="352425" cy="352425"/>
              </a:xfrm>
              <a:prstGeom prst="rect">
                <a:avLst/>
              </a:prstGeom>
            </p:spPr>
          </p:pic>
          <p:cxnSp>
            <p:nvCxnSpPr>
              <p:cNvPr id="39" name="Straight Arrow Connector 23">
                <a:extLst>
                  <a:ext uri="{FF2B5EF4-FFF2-40B4-BE49-F238E27FC236}">
                    <a16:creationId xmlns:a16="http://schemas.microsoft.com/office/drawing/2014/main" id="{49E9B1B0-D157-43AD-874B-8D86AE13FD8F}"/>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Connector 24">
                <a:extLst>
                  <a:ext uri="{FF2B5EF4-FFF2-40B4-BE49-F238E27FC236}">
                    <a16:creationId xmlns:a16="http://schemas.microsoft.com/office/drawing/2014/main" id="{158CC4DA-45D0-4746-834E-AE2FAC2AB5B7}"/>
                  </a:ext>
                </a:extLst>
              </p:cNvPr>
              <p:cNvCxnSpPr>
                <a:stCxn id="36" idx="0"/>
                <a:endCxn id="36"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26">
                <a:extLst>
                  <a:ext uri="{FF2B5EF4-FFF2-40B4-BE49-F238E27FC236}">
                    <a16:creationId xmlns:a16="http://schemas.microsoft.com/office/drawing/2014/main" id="{2EB74185-98A0-4EA0-8F95-237A7132B2A8}"/>
                  </a:ext>
                </a:extLst>
              </p:cNvPr>
              <p:cNvCxnSpPr>
                <a:stCxn id="36" idx="3"/>
                <a:endCxn id="36"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27">
                <a:extLst>
                  <a:ext uri="{FF2B5EF4-FFF2-40B4-BE49-F238E27FC236}">
                    <a16:creationId xmlns:a16="http://schemas.microsoft.com/office/drawing/2014/main" id="{560106DA-13E6-410E-BBF0-8C3122BFAE65}"/>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Oval 28">
                <a:extLst>
                  <a:ext uri="{FF2B5EF4-FFF2-40B4-BE49-F238E27FC236}">
                    <a16:creationId xmlns:a16="http://schemas.microsoft.com/office/drawing/2014/main" id="{E10BC917-DB44-49EA-9EBD-F02BECC168D6}"/>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grpSp>
          <p:nvGrpSpPr>
            <p:cNvPr id="32" name="Groep 31">
              <a:extLst>
                <a:ext uri="{FF2B5EF4-FFF2-40B4-BE49-F238E27FC236}">
                  <a16:creationId xmlns:a16="http://schemas.microsoft.com/office/drawing/2014/main" id="{596A6224-D195-42E5-80E0-7D95846A0FC9}"/>
                </a:ext>
              </a:extLst>
            </p:cNvPr>
            <p:cNvGrpSpPr/>
            <p:nvPr userDrawn="1"/>
          </p:nvGrpSpPr>
          <p:grpSpPr>
            <a:xfrm>
              <a:off x="12610022" y="1108316"/>
              <a:ext cx="425380" cy="577954"/>
              <a:chOff x="-37364" y="4061531"/>
              <a:chExt cx="571037" cy="775855"/>
            </a:xfrm>
          </p:grpSpPr>
          <p:pic>
            <p:nvPicPr>
              <p:cNvPr id="34" name="Afbeelding 33">
                <a:extLst>
                  <a:ext uri="{FF2B5EF4-FFF2-40B4-BE49-F238E27FC236}">
                    <a16:creationId xmlns:a16="http://schemas.microsoft.com/office/drawing/2014/main" id="{2CCFFD31-9D78-4006-A7D8-7D73D54F62E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7364" y="4061531"/>
                <a:ext cx="571037" cy="775855"/>
              </a:xfrm>
              <a:prstGeom prst="rect">
                <a:avLst/>
              </a:prstGeom>
              <a:noFill/>
              <a:ln>
                <a:noFill/>
              </a:ln>
              <a:effectLst>
                <a:outerShdw blurRad="63500" sx="102000" sy="102000" algn="ctr" rotWithShape="0">
                  <a:prstClr val="black">
                    <a:alpha val="40000"/>
                  </a:prstClr>
                </a:outerShdw>
              </a:effectLst>
            </p:spPr>
          </p:pic>
          <p:sp>
            <p:nvSpPr>
              <p:cNvPr id="35" name="Rectangle 21">
                <a:extLst>
                  <a:ext uri="{FF2B5EF4-FFF2-40B4-BE49-F238E27FC236}">
                    <a16:creationId xmlns:a16="http://schemas.microsoft.com/office/drawing/2014/main" id="{92C2201D-B892-4C59-835F-76B1B1CAD7F4}"/>
                  </a:ext>
                </a:extLst>
              </p:cNvPr>
              <p:cNvSpPr/>
              <p:nvPr userDrawn="1"/>
            </p:nvSpPr>
            <p:spPr bwMode="gray">
              <a:xfrm>
                <a:off x="-10897" y="4113410"/>
                <a:ext cx="518104" cy="504825"/>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pic>
          <p:nvPicPr>
            <p:cNvPr id="33" name="Afbeelding 32">
              <a:extLst>
                <a:ext uri="{FF2B5EF4-FFF2-40B4-BE49-F238E27FC236}">
                  <a16:creationId xmlns:a16="http://schemas.microsoft.com/office/drawing/2014/main" id="{5BDDE0CA-DC17-4ECB-83E6-798FED46D14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grpSp>
        <p:nvGrpSpPr>
          <p:cNvPr id="58" name="Groep 57">
            <a:extLst>
              <a:ext uri="{FF2B5EF4-FFF2-40B4-BE49-F238E27FC236}">
                <a16:creationId xmlns:a16="http://schemas.microsoft.com/office/drawing/2014/main" id="{13A245B0-715B-45D4-8B3D-077A0B459790}"/>
              </a:ext>
            </a:extLst>
          </p:cNvPr>
          <p:cNvGrpSpPr/>
          <p:nvPr userDrawn="1"/>
        </p:nvGrpSpPr>
        <p:grpSpPr>
          <a:xfrm>
            <a:off x="-2463800" y="0"/>
            <a:ext cx="2329217" cy="2718588"/>
            <a:chOff x="-2463800" y="0"/>
            <a:chExt cx="2329217" cy="2718588"/>
          </a:xfrm>
        </p:grpSpPr>
        <p:sp>
          <p:nvSpPr>
            <p:cNvPr id="59" name="Rectangle 106">
              <a:extLst>
                <a:ext uri="{FF2B5EF4-FFF2-40B4-BE49-F238E27FC236}">
                  <a16:creationId xmlns:a16="http://schemas.microsoft.com/office/drawing/2014/main" id="{55F11C7C-6E24-4BFB-B0F3-597FC0840B4B}"/>
                </a:ext>
              </a:extLst>
            </p:cNvPr>
            <p:cNvSpPr>
              <a:spLocks noChangeArrowheads="1"/>
            </p:cNvSpPr>
            <p:nvPr userDrawn="1"/>
          </p:nvSpPr>
          <p:spPr bwMode="gray">
            <a:xfrm>
              <a:off x="-2463800" y="0"/>
              <a:ext cx="2329217" cy="2718588"/>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nl-NL" altLang="en-US" sz="1100" b="1" spc="-10" baseline="0" noProof="0" dirty="0">
                  <a:solidFill>
                    <a:schemeClr val="tx1"/>
                  </a:solidFill>
                  <a:latin typeface="+mn-lt"/>
                </a:rPr>
                <a:t>Kop, </a:t>
              </a:r>
              <a:r>
                <a:rPr lang="nl-NL" altLang="en-US" sz="1100" b="1" spc="-10" baseline="0" noProof="0" dirty="0" err="1">
                  <a:solidFill>
                    <a:schemeClr val="tx1"/>
                  </a:solidFill>
                  <a:latin typeface="+mn-lt"/>
                </a:rPr>
                <a:t>subkop</a:t>
              </a:r>
              <a:r>
                <a:rPr lang="nl-NL" altLang="en-US" sz="1100" b="1" spc="-10" baseline="0" noProof="0" dirty="0">
                  <a:solidFill>
                    <a:schemeClr val="tx1"/>
                  </a:solidFill>
                  <a:latin typeface="+mn-lt"/>
                </a:rPr>
                <a:t> of </a:t>
              </a:r>
              <a:br>
                <a:rPr lang="nl-NL" altLang="en-US" sz="1100" b="1" spc="-10" baseline="0" noProof="0" dirty="0">
                  <a:solidFill>
                    <a:schemeClr val="tx1"/>
                  </a:solidFill>
                  <a:latin typeface="+mn-lt"/>
                </a:rPr>
              </a:br>
              <a:r>
                <a:rPr lang="nl-NL" altLang="en-US" sz="1100" b="1" spc="-10" baseline="0" noProof="0" dirty="0" err="1">
                  <a:solidFill>
                    <a:schemeClr val="tx1"/>
                  </a:solidFill>
                  <a:latin typeface="+mn-lt"/>
                </a:rPr>
                <a:t>bullets</a:t>
              </a:r>
              <a:r>
                <a:rPr lang="nl-NL" altLang="en-US" sz="1100" b="1" spc="-10" baseline="0" noProof="0" dirty="0">
                  <a:solidFill>
                    <a:schemeClr val="tx1"/>
                  </a:solidFill>
                  <a:latin typeface="+mn-lt"/>
                </a:rPr>
                <a:t> aanmaken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nl-NL" altLang="en-US" sz="1000" spc="-10" baseline="0" noProof="0" dirty="0">
                  <a:solidFill>
                    <a:schemeClr val="tx1"/>
                  </a:solidFill>
                  <a:latin typeface="+mn-lt"/>
                </a:rPr>
                <a:t>Via ‘</a:t>
              </a: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Start’ &gt; ‘Alinea’ kun je van tekst een kop, </a:t>
              </a:r>
              <a:r>
                <a:rPr kumimoji="0" lang="nl-NL" altLang="en-US" sz="1000" b="0" i="0" u="none" strike="noStrike" kern="1200" cap="none" spc="-10" normalizeH="0" baseline="0" noProof="0" dirty="0" err="1">
                  <a:ln>
                    <a:noFill/>
                  </a:ln>
                  <a:solidFill>
                    <a:schemeClr val="tx1"/>
                  </a:solidFill>
                  <a:effectLst/>
                  <a:uLnTx/>
                  <a:uFillTx/>
                  <a:latin typeface="Open Sans"/>
                  <a:ea typeface="+mn-ea"/>
                  <a:cs typeface="+mn-cs"/>
                </a:rPr>
                <a:t>subkop</a:t>
              </a: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 of </a:t>
              </a:r>
              <a:r>
                <a:rPr kumimoji="0" lang="nl-NL" altLang="en-US" sz="1000" b="0" i="0" u="none" strike="noStrike" kern="1200" cap="none" spc="-10" normalizeH="0" baseline="0" noProof="0" dirty="0" err="1">
                  <a:ln>
                    <a:noFill/>
                  </a:ln>
                  <a:solidFill>
                    <a:schemeClr val="tx1"/>
                  </a:solidFill>
                  <a:effectLst/>
                  <a:uLnTx/>
                  <a:uFillTx/>
                  <a:latin typeface="Open Sans"/>
                  <a:ea typeface="+mn-ea"/>
                  <a:cs typeface="+mn-cs"/>
                </a:rPr>
                <a:t>bullets</a:t>
              </a: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 maken in de juiste huisstijl</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nl-NL"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Ga voor de tekst staan die je wilt aanpassen</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nl-NL" altLang="en-US" sz="1000" b="0" i="0" u="none" strike="noStrike" kern="1200" cap="none" spc="-10" normalizeH="0" baseline="0" noProof="0" dirty="0">
                  <a:ln>
                    <a:noFill/>
                  </a:ln>
                  <a:solidFill>
                    <a:schemeClr val="tx1"/>
                  </a:solidFill>
                  <a:effectLst/>
                  <a:uLnTx/>
                  <a:uFillTx/>
                  <a:latin typeface="Open Sans"/>
                  <a:ea typeface="+mn-ea"/>
                  <a:cs typeface="+mn-cs"/>
                </a:rPr>
                <a:t>Met het pijltje naar links, verlaag je het niveau. Met het pijltje naar </a:t>
              </a:r>
              <a:r>
                <a:rPr lang="nl-NL" altLang="en-US" sz="1000" spc="-10" baseline="0" noProof="0" dirty="0">
                  <a:solidFill>
                    <a:schemeClr val="tx1"/>
                  </a:solidFill>
                  <a:latin typeface="+mn-lt"/>
                </a:rPr>
                <a:t>rechts, verhoog je het niveau</a:t>
              </a:r>
            </a:p>
          </p:txBody>
        </p:sp>
        <p:grpSp>
          <p:nvGrpSpPr>
            <p:cNvPr id="60" name="Group 22">
              <a:extLst>
                <a:ext uri="{FF2B5EF4-FFF2-40B4-BE49-F238E27FC236}">
                  <a16:creationId xmlns:a16="http://schemas.microsoft.com/office/drawing/2014/main" id="{442922A8-351C-4E15-A12C-2859261985B6}"/>
                </a:ext>
              </a:extLst>
            </p:cNvPr>
            <p:cNvGrpSpPr/>
            <p:nvPr userDrawn="1"/>
          </p:nvGrpSpPr>
          <p:grpSpPr>
            <a:xfrm>
              <a:off x="-2318863" y="1050055"/>
              <a:ext cx="2044800" cy="534731"/>
              <a:chOff x="-2108199" y="3333735"/>
              <a:chExt cx="2314576" cy="605280"/>
            </a:xfrm>
          </p:grpSpPr>
          <p:grpSp>
            <p:nvGrpSpPr>
              <p:cNvPr id="61" name="Group 9">
                <a:extLst>
                  <a:ext uri="{FF2B5EF4-FFF2-40B4-BE49-F238E27FC236}">
                    <a16:creationId xmlns:a16="http://schemas.microsoft.com/office/drawing/2014/main" id="{798350B7-14E7-482F-87E9-09E880493BFC}"/>
                  </a:ext>
                </a:extLst>
              </p:cNvPr>
              <p:cNvGrpSpPr/>
              <p:nvPr userDrawn="1"/>
            </p:nvGrpSpPr>
            <p:grpSpPr>
              <a:xfrm>
                <a:off x="-2108199" y="3333735"/>
                <a:ext cx="2314576" cy="605280"/>
                <a:chOff x="-1062434" y="2679700"/>
                <a:chExt cx="2314576" cy="605280"/>
              </a:xfrm>
            </p:grpSpPr>
            <p:pic>
              <p:nvPicPr>
                <p:cNvPr id="63" name="Picture 5">
                  <a:extLst>
                    <a:ext uri="{FF2B5EF4-FFF2-40B4-BE49-F238E27FC236}">
                      <a16:creationId xmlns:a16="http://schemas.microsoft.com/office/drawing/2014/main" id="{F097A544-9997-4258-8716-93F4EE1B6C63}"/>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1062434" y="2679700"/>
                  <a:ext cx="2314576" cy="605280"/>
                </a:xfrm>
                <a:prstGeom prst="rect">
                  <a:avLst/>
                </a:prstGeom>
                <a:noFill/>
                <a:ln>
                  <a:noFill/>
                </a:ln>
                <a:effectLst>
                  <a:outerShdw blurRad="63500" sx="102000" sy="102000" algn="ctr" rotWithShape="0">
                    <a:prstClr val="black">
                      <a:alpha val="40000"/>
                    </a:prstClr>
                  </a:outerShdw>
                </a:effectLst>
              </p:spPr>
            </p:pic>
            <p:sp>
              <p:nvSpPr>
                <p:cNvPr id="64" name="Rectangle 21">
                  <a:extLst>
                    <a:ext uri="{FF2B5EF4-FFF2-40B4-BE49-F238E27FC236}">
                      <a16:creationId xmlns:a16="http://schemas.microsoft.com/office/drawing/2014/main" id="{017159F5-F984-479F-831F-B4CFFEF2131A}"/>
                    </a:ext>
                  </a:extLst>
                </p:cNvPr>
                <p:cNvSpPr/>
                <p:nvPr userDrawn="1"/>
              </p:nvSpPr>
              <p:spPr bwMode="gray">
                <a:xfrm>
                  <a:off x="-518929"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62" name="Graphic 19" descr="Close with solid fill">
                <a:extLst>
                  <a:ext uri="{FF2B5EF4-FFF2-40B4-BE49-F238E27FC236}">
                    <a16:creationId xmlns:a16="http://schemas.microsoft.com/office/drawing/2014/main" id="{1198A984-F4AB-44D9-80D0-F14639461EF1}"/>
                  </a:ext>
                </a:extLst>
              </p:cNvPr>
              <p:cNvSpPr/>
              <p:nvPr userDrawn="1"/>
            </p:nvSpPr>
            <p:spPr>
              <a:xfrm>
                <a:off x="-2079108" y="3406854"/>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nl-NL" dirty="0">
                  <a:solidFill>
                    <a:schemeClr val="tx1"/>
                  </a:solidFill>
                </a:endParaRPr>
              </a:p>
            </p:txBody>
          </p:sp>
        </p:grpSp>
      </p:grpSp>
      <p:sp>
        <p:nvSpPr>
          <p:cNvPr id="3" name="Slide Number Placeholder 2">
            <a:extLst>
              <a:ext uri="{FF2B5EF4-FFF2-40B4-BE49-F238E27FC236}">
                <a16:creationId xmlns:a16="http://schemas.microsoft.com/office/drawing/2014/main" id="{9D1AEA07-0052-498C-867D-738D44546228}"/>
              </a:ext>
            </a:extLst>
          </p:cNvPr>
          <p:cNvSpPr>
            <a:spLocks noGrp="1"/>
          </p:cNvSpPr>
          <p:nvPr>
            <p:ph type="sldNum" sz="quarter" idx="13"/>
          </p:nvPr>
        </p:nvSpPr>
        <p:spPr/>
        <p:txBody>
          <a:bodyPr/>
          <a:lstStyle/>
          <a:p>
            <a:fld id="{5A195573-6125-40C3-AA0C-3AC6CFB9F86B}" type="slidenum">
              <a:rPr lang="en-US" smtClean="0"/>
              <a:pPr/>
              <a:t>‹nr.›</a:t>
            </a:fld>
            <a:endParaRPr lang="en-US" dirty="0"/>
          </a:p>
        </p:txBody>
      </p:sp>
    </p:spTree>
    <p:extLst>
      <p:ext uri="{BB962C8B-B14F-4D97-AF65-F5344CB8AC3E}">
        <p14:creationId xmlns:p14="http://schemas.microsoft.com/office/powerpoint/2010/main" val="27381170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‹nr.›</a:t>
            </a:fld>
            <a:endParaRPr lang="en-US"/>
          </a:p>
        </p:txBody>
      </p:sp>
    </p:spTree>
    <p:extLst>
      <p:ext uri="{BB962C8B-B14F-4D97-AF65-F5344CB8AC3E}">
        <p14:creationId xmlns:p14="http://schemas.microsoft.com/office/powerpoint/2010/main" val="3209646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dia (2 regelige titel) zonder subtitel">
    <p:spTree>
      <p:nvGrpSpPr>
        <p:cNvPr id="1" name=""/>
        <p:cNvGrpSpPr/>
        <p:nvPr/>
      </p:nvGrpSpPr>
      <p:grpSpPr>
        <a:xfrm>
          <a:off x="0" y="0"/>
          <a:ext cx="0" cy="0"/>
          <a:chOff x="0" y="0"/>
          <a:chExt cx="0" cy="0"/>
        </a:xfrm>
      </p:grpSpPr>
      <p:sp>
        <p:nvSpPr>
          <p:cNvPr id="33" name="Rectangle 3">
            <a:extLst>
              <a:ext uri="{FF2B5EF4-FFF2-40B4-BE49-F238E27FC236}">
                <a16:creationId xmlns:a16="http://schemas.microsoft.com/office/drawing/2014/main" id="{C17904E4-727E-4D23-BD61-D05C2551D914}"/>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4674776"/>
            <a:ext cx="6153150" cy="1123949"/>
          </a:xfrm>
        </p:spPr>
        <p:txBody>
          <a:bodyPr anchor="b" anchorCtr="0">
            <a:noAutofit/>
          </a:bodyPr>
          <a:lstStyle>
            <a:lvl1pPr>
              <a:lnSpc>
                <a:spcPct val="80000"/>
              </a:lnSpc>
              <a:defRPr sz="4000" spc="-60" baseline="0"/>
            </a:lvl1pPr>
          </a:lstStyle>
          <a:p>
            <a:r>
              <a:rPr lang="en-US" noProof="0" dirty="0"/>
              <a:t>Click to add title</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69119" y="5878102"/>
            <a:ext cx="2419349" cy="701717"/>
          </a:xfrm>
          <a:prstGeom prst="rect">
            <a:avLst/>
          </a:prstGeom>
        </p:spPr>
      </p:pic>
      <p:cxnSp>
        <p:nvCxnSpPr>
          <p:cNvPr id="13" name="Straight Connector 12">
            <a:extLst>
              <a:ext uri="{FF2B5EF4-FFF2-40B4-BE49-F238E27FC236}">
                <a16:creationId xmlns:a16="http://schemas.microsoft.com/office/drawing/2014/main" id="{7B7EAE85-1489-4FF0-9901-C2B1367E9677}"/>
              </a:ext>
            </a:extLst>
          </p:cNvPr>
          <p:cNvCxnSpPr>
            <a:cxnSpLocks/>
          </p:cNvCxnSpPr>
          <p:nvPr userDrawn="1"/>
        </p:nvCxnSpPr>
        <p:spPr>
          <a:xfrm>
            <a:off x="5453062" y="5933095"/>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ext Placeholder 10">
            <a:extLst>
              <a:ext uri="{FF2B5EF4-FFF2-40B4-BE49-F238E27FC236}">
                <a16:creationId xmlns:a16="http://schemas.microsoft.com/office/drawing/2014/main" id="{B8CD1A78-9E90-4C3C-B38D-F14E44C2DD0B}"/>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en-US" noProof="0" dirty="0"/>
              <a:t>Click to add department and date</a:t>
            </a:r>
          </a:p>
        </p:txBody>
      </p:sp>
      <p:sp>
        <p:nvSpPr>
          <p:cNvPr id="17" name="Picture Placeholder 16">
            <a:extLst>
              <a:ext uri="{FF2B5EF4-FFF2-40B4-BE49-F238E27FC236}">
                <a16:creationId xmlns:a16="http://schemas.microsoft.com/office/drawing/2014/main" id="{4013582F-7574-4439-B6C2-A497946DF6E2}"/>
              </a:ext>
            </a:extLst>
          </p:cNvPr>
          <p:cNvSpPr>
            <a:spLocks noGrp="1"/>
          </p:cNvSpPr>
          <p:nvPr>
            <p:ph type="pic" sz="quarter" idx="13" hasCustomPrompt="1"/>
          </p:nvPr>
        </p:nvSpPr>
        <p:spPr>
          <a:xfrm>
            <a:off x="614838" y="0"/>
            <a:ext cx="11577162" cy="4815396"/>
          </a:xfrm>
          <a:custGeom>
            <a:avLst/>
            <a:gdLst>
              <a:gd name="connsiteX0" fmla="*/ 0 w 11577162"/>
              <a:gd name="connsiteY0" fmla="*/ 0 h 4815396"/>
              <a:gd name="connsiteX1" fmla="*/ 11577162 w 11577162"/>
              <a:gd name="connsiteY1" fmla="*/ 0 h 4815396"/>
              <a:gd name="connsiteX2" fmla="*/ 11577162 w 11577162"/>
              <a:gd name="connsiteY2" fmla="*/ 287354 h 4815396"/>
              <a:gd name="connsiteX3" fmla="*/ 11577162 w 11577162"/>
              <a:gd name="connsiteY3" fmla="*/ 4096437 h 4815396"/>
              <a:gd name="connsiteX4" fmla="*/ 11577162 w 11577162"/>
              <a:gd name="connsiteY4" fmla="*/ 4383791 h 4815396"/>
              <a:gd name="connsiteX5" fmla="*/ 4823818 w 11577162"/>
              <a:gd name="connsiteY5" fmla="*/ 4383791 h 4815396"/>
              <a:gd name="connsiteX6" fmla="*/ 4392213 w 11577162"/>
              <a:gd name="connsiteY6" fmla="*/ 4815396 h 4815396"/>
              <a:gd name="connsiteX7" fmla="*/ 609324 w 11577162"/>
              <a:gd name="connsiteY7" fmla="*/ 4815396 h 4815396"/>
              <a:gd name="connsiteX8" fmla="*/ 0 w 11577162"/>
              <a:gd name="connsiteY8" fmla="*/ 4206072 h 4815396"/>
              <a:gd name="connsiteX9" fmla="*/ 0 w 11577162"/>
              <a:gd name="connsiteY9" fmla="*/ 3918718 h 4815396"/>
              <a:gd name="connsiteX10" fmla="*/ 0 w 11577162"/>
              <a:gd name="connsiteY10" fmla="*/ 287354 h 4815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7162" h="4815396">
                <a:moveTo>
                  <a:pt x="0" y="0"/>
                </a:moveTo>
                <a:lnTo>
                  <a:pt x="11577162" y="0"/>
                </a:lnTo>
                <a:lnTo>
                  <a:pt x="11577162" y="287354"/>
                </a:lnTo>
                <a:lnTo>
                  <a:pt x="11577162" y="4096437"/>
                </a:lnTo>
                <a:lnTo>
                  <a:pt x="11577162" y="4383791"/>
                </a:lnTo>
                <a:lnTo>
                  <a:pt x="4823818" y="4383791"/>
                </a:lnTo>
                <a:cubicBezTo>
                  <a:pt x="4585166" y="4383791"/>
                  <a:pt x="4392213" y="4576744"/>
                  <a:pt x="4392213" y="4815396"/>
                </a:cubicBezTo>
                <a:lnTo>
                  <a:pt x="609324" y="4815396"/>
                </a:lnTo>
                <a:cubicBezTo>
                  <a:pt x="272927" y="4815396"/>
                  <a:pt x="0" y="4542470"/>
                  <a:pt x="0" y="4206072"/>
                </a:cubicBezTo>
                <a:lnTo>
                  <a:pt x="0" y="3918718"/>
                </a:lnTo>
                <a:lnTo>
                  <a:pt x="0" y="287354"/>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35" name="Rectangle 106">
            <a:extLst>
              <a:ext uri="{FF2B5EF4-FFF2-40B4-BE49-F238E27FC236}">
                <a16:creationId xmlns:a16="http://schemas.microsoft.com/office/drawing/2014/main" id="{401268E0-7373-4060-93A9-43E02AE6BC4B}"/>
              </a:ext>
            </a:extLst>
          </p:cNvPr>
          <p:cNvSpPr>
            <a:spLocks noChangeArrowheads="1"/>
          </p:cNvSpPr>
          <p:nvPr userDrawn="1"/>
        </p:nvSpPr>
        <p:spPr bwMode="gray">
          <a:xfrm>
            <a:off x="-2463800"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‘Insert’ and the image will be placed</a:t>
            </a:r>
          </a:p>
        </p:txBody>
      </p:sp>
      <p:sp>
        <p:nvSpPr>
          <p:cNvPr id="36" name="Rectangle 106">
            <a:extLst>
              <a:ext uri="{FF2B5EF4-FFF2-40B4-BE49-F238E27FC236}">
                <a16:creationId xmlns:a16="http://schemas.microsoft.com/office/drawing/2014/main" id="{FC1E856E-F95A-4EE2-A7FB-E428B42A6DD9}"/>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grpSp>
        <p:nvGrpSpPr>
          <p:cNvPr id="37" name="Group 36">
            <a:extLst>
              <a:ext uri="{FF2B5EF4-FFF2-40B4-BE49-F238E27FC236}">
                <a16:creationId xmlns:a16="http://schemas.microsoft.com/office/drawing/2014/main" id="{6502EEC7-6F97-42D9-9FA3-7A76835A46D8}"/>
              </a:ext>
            </a:extLst>
          </p:cNvPr>
          <p:cNvGrpSpPr/>
          <p:nvPr userDrawn="1"/>
        </p:nvGrpSpPr>
        <p:grpSpPr>
          <a:xfrm>
            <a:off x="12326583" y="1"/>
            <a:ext cx="2329217" cy="5577839"/>
            <a:chOff x="12326583" y="1"/>
            <a:chExt cx="2329217" cy="5577839"/>
          </a:xfrm>
        </p:grpSpPr>
        <p:sp>
          <p:nvSpPr>
            <p:cNvPr id="38" name="Rectangle 106">
              <a:extLst>
                <a:ext uri="{FF2B5EF4-FFF2-40B4-BE49-F238E27FC236}">
                  <a16:creationId xmlns:a16="http://schemas.microsoft.com/office/drawing/2014/main" id="{FE4A0863-0CCF-4A8A-80BE-2FBE37696F48}"/>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39" name="Groep 75">
              <a:extLst>
                <a:ext uri="{FF2B5EF4-FFF2-40B4-BE49-F238E27FC236}">
                  <a16:creationId xmlns:a16="http://schemas.microsoft.com/office/drawing/2014/main" id="{8AD02A7A-260B-49B3-BB52-2801815144E0}"/>
                </a:ext>
              </a:extLst>
            </p:cNvPr>
            <p:cNvGrpSpPr>
              <a:grpSpLocks noChangeAspect="1"/>
            </p:cNvGrpSpPr>
            <p:nvPr userDrawn="1"/>
          </p:nvGrpSpPr>
          <p:grpSpPr>
            <a:xfrm>
              <a:off x="12616299" y="4610804"/>
              <a:ext cx="1766851" cy="793244"/>
              <a:chOff x="2766083" y="6357983"/>
              <a:chExt cx="1485890" cy="667104"/>
            </a:xfrm>
          </p:grpSpPr>
          <p:pic>
            <p:nvPicPr>
              <p:cNvPr id="51" name="Picture 15">
                <a:extLst>
                  <a:ext uri="{FF2B5EF4-FFF2-40B4-BE49-F238E27FC236}">
                    <a16:creationId xmlns:a16="http://schemas.microsoft.com/office/drawing/2014/main" id="{8E27D1FF-26E2-40FD-9FE2-D60F92E5D1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2" name="Picture 18">
                <a:extLst>
                  <a:ext uri="{FF2B5EF4-FFF2-40B4-BE49-F238E27FC236}">
                    <a16:creationId xmlns:a16="http://schemas.microsoft.com/office/drawing/2014/main" id="{3D9CB36D-0DFD-4852-B3EB-62B853088C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3" name="Picture 19">
                <a:extLst>
                  <a:ext uri="{FF2B5EF4-FFF2-40B4-BE49-F238E27FC236}">
                    <a16:creationId xmlns:a16="http://schemas.microsoft.com/office/drawing/2014/main" id="{F7FF9CBE-E83C-4BEA-B921-3820E368A4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4" name="Straight Arrow Connector 23">
                <a:extLst>
                  <a:ext uri="{FF2B5EF4-FFF2-40B4-BE49-F238E27FC236}">
                    <a16:creationId xmlns:a16="http://schemas.microsoft.com/office/drawing/2014/main" id="{55CCD997-DA1F-4B31-BFA2-8F1E1EF1CD2F}"/>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Connector 24">
                <a:extLst>
                  <a:ext uri="{FF2B5EF4-FFF2-40B4-BE49-F238E27FC236}">
                    <a16:creationId xmlns:a16="http://schemas.microsoft.com/office/drawing/2014/main" id="{86B3AB6F-8F3D-4973-A67F-51C8CD82686D}"/>
                  </a:ext>
                </a:extLst>
              </p:cNvPr>
              <p:cNvCxnSpPr>
                <a:cxnSpLocks/>
                <a:stCxn id="51" idx="0"/>
                <a:endCxn id="51"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26">
                <a:extLst>
                  <a:ext uri="{FF2B5EF4-FFF2-40B4-BE49-F238E27FC236}">
                    <a16:creationId xmlns:a16="http://schemas.microsoft.com/office/drawing/2014/main" id="{8E2AA1B5-E2DA-43D4-A118-6E4EA9C210BF}"/>
                  </a:ext>
                </a:extLst>
              </p:cNvPr>
              <p:cNvCxnSpPr>
                <a:cxnSpLocks/>
                <a:stCxn id="51" idx="3"/>
                <a:endCxn id="51"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Arrow Connector 27">
                <a:extLst>
                  <a:ext uri="{FF2B5EF4-FFF2-40B4-BE49-F238E27FC236}">
                    <a16:creationId xmlns:a16="http://schemas.microsoft.com/office/drawing/2014/main" id="{FF17B7D8-2258-4C82-A90D-FC76E139ACFD}"/>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Oval 28">
                <a:extLst>
                  <a:ext uri="{FF2B5EF4-FFF2-40B4-BE49-F238E27FC236}">
                    <a16:creationId xmlns:a16="http://schemas.microsoft.com/office/drawing/2014/main" id="{DAAABD1B-FB0E-4A68-9BBD-334DC07DE303}"/>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40" name="Afbeelding 77">
              <a:extLst>
                <a:ext uri="{FF2B5EF4-FFF2-40B4-BE49-F238E27FC236}">
                  <a16:creationId xmlns:a16="http://schemas.microsoft.com/office/drawing/2014/main" id="{B8B9843D-989E-4417-84AF-F46BA342B1AC}"/>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8" name="Group 47">
              <a:extLst>
                <a:ext uri="{FF2B5EF4-FFF2-40B4-BE49-F238E27FC236}">
                  <a16:creationId xmlns:a16="http://schemas.microsoft.com/office/drawing/2014/main" id="{962B3FEF-B673-4714-ACBA-3EC3E7438883}"/>
                </a:ext>
              </a:extLst>
            </p:cNvPr>
            <p:cNvGrpSpPr>
              <a:grpSpLocks noChangeAspect="1"/>
            </p:cNvGrpSpPr>
            <p:nvPr userDrawn="1"/>
          </p:nvGrpSpPr>
          <p:grpSpPr>
            <a:xfrm>
              <a:off x="12610022" y="1108316"/>
              <a:ext cx="339817" cy="579600"/>
              <a:chOff x="13120767" y="944180"/>
              <a:chExt cx="338852" cy="577954"/>
            </a:xfrm>
          </p:grpSpPr>
          <p:pic>
            <p:nvPicPr>
              <p:cNvPr id="49" name="Picture 48">
                <a:extLst>
                  <a:ext uri="{FF2B5EF4-FFF2-40B4-BE49-F238E27FC236}">
                    <a16:creationId xmlns:a16="http://schemas.microsoft.com/office/drawing/2014/main" id="{6C864BD3-BCDA-4FC3-9F31-23CB45AC668D}"/>
                  </a:ext>
                </a:extLst>
              </p:cNvPr>
              <p:cNvPicPr>
                <a:picLocks noChangeAspect="1"/>
              </p:cNvPicPr>
              <p:nvPr userDrawn="1"/>
            </p:nvPicPr>
            <p:blipFill rotWithShape="1">
              <a:blip r:embed="rId7"/>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50" name="Rectangle 21">
                <a:extLst>
                  <a:ext uri="{FF2B5EF4-FFF2-40B4-BE49-F238E27FC236}">
                    <a16:creationId xmlns:a16="http://schemas.microsoft.com/office/drawing/2014/main" id="{5558B70C-F41A-4C9E-8F98-FBCF9C4728CF}"/>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spTree>
    <p:extLst>
      <p:ext uri="{BB962C8B-B14F-4D97-AF65-F5344CB8AC3E}">
        <p14:creationId xmlns:p14="http://schemas.microsoft.com/office/powerpoint/2010/main" val="11713335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986160" y="371690"/>
            <a:ext cx="10057680" cy="817022"/>
          </a:xfrm>
          <a:prstGeom prst="rect">
            <a:avLst/>
          </a:prstGeom>
        </p:spPr>
        <p:txBody>
          <a:bodyPr/>
          <a:lstStyle>
            <a:lvl1pPr>
              <a:defRPr sz="2800" b="1" i="0">
                <a:latin typeface="Segoe UI"/>
              </a:defRPr>
            </a:lvl1pPr>
          </a:lstStyle>
          <a:p>
            <a:r>
              <a:rPr lang="nl-BE" dirty="0"/>
              <a:t>Titelstijl van model bewerken</a:t>
            </a:r>
            <a:endParaRPr lang="nl-NL" dirty="0"/>
          </a:p>
        </p:txBody>
      </p:sp>
      <p:sp>
        <p:nvSpPr>
          <p:cNvPr id="3" name="Tijdelijke aanduiding voor inhoud 2"/>
          <p:cNvSpPr>
            <a:spLocks noGrp="1"/>
          </p:cNvSpPr>
          <p:nvPr>
            <p:ph idx="1"/>
          </p:nvPr>
        </p:nvSpPr>
        <p:spPr>
          <a:xfrm>
            <a:off x="986160" y="1291082"/>
            <a:ext cx="10057680" cy="4236396"/>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stStyle>
          <a:p>
            <a:pPr lvl="0"/>
            <a:r>
              <a:rPr lang="nl-BE" dirty="0"/>
              <a:t>Klik om de tekststijl van het model te bewerken</a:t>
            </a:r>
          </a:p>
          <a:p>
            <a:pPr lvl="1"/>
            <a:r>
              <a:rPr lang="nl-BE" dirty="0"/>
              <a:t>Tweede niveau</a:t>
            </a:r>
          </a:p>
          <a:p>
            <a:pPr lvl="2"/>
            <a:r>
              <a:rPr lang="nl-BE" dirty="0"/>
              <a:t>Derde niveau</a:t>
            </a:r>
          </a:p>
          <a:p>
            <a:pPr lvl="3"/>
            <a:r>
              <a:rPr lang="nl-BE" dirty="0"/>
              <a:t>Vierde niveau</a:t>
            </a:r>
          </a:p>
        </p:txBody>
      </p:sp>
      <p:sp>
        <p:nvSpPr>
          <p:cNvPr id="4" name="Tijdelijke aanduiding voor voettekst 4">
            <a:extLst>
              <a:ext uri="{FF2B5EF4-FFF2-40B4-BE49-F238E27FC236}">
                <a16:creationId xmlns:a16="http://schemas.microsoft.com/office/drawing/2014/main" id="{D465B079-6360-65B3-DC7A-8B34396EF9A3}"/>
              </a:ext>
            </a:extLst>
          </p:cNvPr>
          <p:cNvSpPr>
            <a:spLocks noGrp="1"/>
          </p:cNvSpPr>
          <p:nvPr>
            <p:ph type="ftr" sz="quarter" idx="10"/>
          </p:nvPr>
        </p:nvSpPr>
        <p:spPr>
          <a:xfrm>
            <a:off x="986367" y="6173789"/>
            <a:ext cx="3860800" cy="365125"/>
          </a:xfrm>
          <a:prstGeom prst="rect">
            <a:avLst/>
          </a:prstGeom>
        </p:spPr>
        <p:txBody>
          <a:bodyPr/>
          <a:lstStyle>
            <a:lvl1pPr eaLnBrk="1" fontAlgn="auto" hangingPunct="1">
              <a:spcBef>
                <a:spcPts val="0"/>
              </a:spcBef>
              <a:spcAft>
                <a:spcPts val="0"/>
              </a:spcAft>
              <a:defRPr>
                <a:latin typeface="Segoe UI"/>
                <a:ea typeface="+mn-ea"/>
                <a:cs typeface="+mn-cs"/>
              </a:defRPr>
            </a:lvl1pPr>
          </a:lstStyle>
          <a:p>
            <a:pPr>
              <a:defRPr/>
            </a:pPr>
            <a:endParaRPr lang="nl-NL"/>
          </a:p>
        </p:txBody>
      </p:sp>
    </p:spTree>
    <p:extLst>
      <p:ext uri="{BB962C8B-B14F-4D97-AF65-F5344CB8AC3E}">
        <p14:creationId xmlns:p14="http://schemas.microsoft.com/office/powerpoint/2010/main" val="41956061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wee objecten">
    <p:spTree>
      <p:nvGrpSpPr>
        <p:cNvPr id="1" name=""/>
        <p:cNvGrpSpPr/>
        <p:nvPr/>
      </p:nvGrpSpPr>
      <p:grpSpPr>
        <a:xfrm>
          <a:off x="0" y="0"/>
          <a:ext cx="0" cy="0"/>
          <a:chOff x="0" y="0"/>
          <a:chExt cx="0" cy="0"/>
        </a:xfrm>
      </p:grpSpPr>
      <p:sp>
        <p:nvSpPr>
          <p:cNvPr id="8" name="Tijdelijke aanduiding voor inhoud 3"/>
          <p:cNvSpPr>
            <a:spLocks noGrp="1"/>
          </p:cNvSpPr>
          <p:nvPr>
            <p:ph sz="half" idx="13"/>
          </p:nvPr>
        </p:nvSpPr>
        <p:spPr>
          <a:xfrm>
            <a:off x="967759" y="1291446"/>
            <a:ext cx="4886888" cy="4274226"/>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vl6pPr>
              <a:defRPr sz="1800"/>
            </a:lvl6pPr>
            <a:lvl7pPr>
              <a:defRPr sz="1800"/>
            </a:lvl7pPr>
            <a:lvl8pPr>
              <a:defRPr sz="1800"/>
            </a:lvl8pPr>
            <a:lvl9pPr>
              <a:defRPr sz="1800"/>
            </a:lvl9pPr>
          </a:lstStyle>
          <a:p>
            <a:pPr lvl="0"/>
            <a:r>
              <a:rPr lang="nl-BE" dirty="0"/>
              <a:t>Klik om de tekststijl van het model te bewerken</a:t>
            </a:r>
          </a:p>
          <a:p>
            <a:pPr lvl="1"/>
            <a:r>
              <a:rPr lang="nl-BE" dirty="0"/>
              <a:t>Tweede niveau</a:t>
            </a:r>
          </a:p>
          <a:p>
            <a:pPr lvl="2"/>
            <a:r>
              <a:rPr lang="nl-BE" dirty="0"/>
              <a:t>Derde niveau</a:t>
            </a:r>
          </a:p>
        </p:txBody>
      </p:sp>
      <p:sp>
        <p:nvSpPr>
          <p:cNvPr id="10" name="Tijdelijke aanduiding voor inhoud 3"/>
          <p:cNvSpPr>
            <a:spLocks noGrp="1"/>
          </p:cNvSpPr>
          <p:nvPr>
            <p:ph sz="half" idx="14"/>
          </p:nvPr>
        </p:nvSpPr>
        <p:spPr>
          <a:xfrm>
            <a:off x="6158727" y="1291446"/>
            <a:ext cx="4886888" cy="4274226"/>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vl6pPr>
              <a:defRPr sz="1800"/>
            </a:lvl6pPr>
            <a:lvl7pPr>
              <a:defRPr sz="1800"/>
            </a:lvl7pPr>
            <a:lvl8pPr>
              <a:defRPr sz="1800"/>
            </a:lvl8pPr>
            <a:lvl9pPr>
              <a:defRPr sz="1800"/>
            </a:lvl9pPr>
          </a:lstStyle>
          <a:p>
            <a:pPr lvl="0"/>
            <a:r>
              <a:rPr lang="nl-BE" dirty="0"/>
              <a:t>Klik om de tekststijl van het model te bewerken</a:t>
            </a:r>
          </a:p>
          <a:p>
            <a:pPr lvl="1"/>
            <a:r>
              <a:rPr lang="nl-BE" dirty="0"/>
              <a:t>Tweede niveau</a:t>
            </a:r>
          </a:p>
          <a:p>
            <a:pPr lvl="2"/>
            <a:r>
              <a:rPr lang="nl-BE" dirty="0"/>
              <a:t>Derde niveau</a:t>
            </a:r>
          </a:p>
        </p:txBody>
      </p:sp>
      <p:sp>
        <p:nvSpPr>
          <p:cNvPr id="6" name="Titel 1"/>
          <p:cNvSpPr>
            <a:spLocks noGrp="1"/>
          </p:cNvSpPr>
          <p:nvPr>
            <p:ph type="title"/>
          </p:nvPr>
        </p:nvSpPr>
        <p:spPr>
          <a:xfrm>
            <a:off x="986160" y="371690"/>
            <a:ext cx="10057680" cy="817022"/>
          </a:xfrm>
          <a:prstGeom prst="rect">
            <a:avLst/>
          </a:prstGeom>
        </p:spPr>
        <p:txBody>
          <a:bodyPr/>
          <a:lstStyle>
            <a:lvl1pPr>
              <a:defRPr sz="2800" b="1" i="0">
                <a:latin typeface="Segoe UI"/>
              </a:defRPr>
            </a:lvl1pPr>
          </a:lstStyle>
          <a:p>
            <a:r>
              <a:rPr lang="nl-BE" dirty="0"/>
              <a:t>Titelstijl van model bewerken</a:t>
            </a:r>
            <a:endParaRPr lang="nl-NL" dirty="0"/>
          </a:p>
        </p:txBody>
      </p:sp>
      <p:sp>
        <p:nvSpPr>
          <p:cNvPr id="2" name="Tijdelijke aanduiding voor voettekst 5">
            <a:extLst>
              <a:ext uri="{FF2B5EF4-FFF2-40B4-BE49-F238E27FC236}">
                <a16:creationId xmlns:a16="http://schemas.microsoft.com/office/drawing/2014/main" id="{B2CACB3F-B760-C5F7-2718-2BF5BE74D856}"/>
              </a:ext>
            </a:extLst>
          </p:cNvPr>
          <p:cNvSpPr>
            <a:spLocks noGrp="1"/>
          </p:cNvSpPr>
          <p:nvPr>
            <p:ph type="ftr" sz="quarter" idx="15"/>
          </p:nvPr>
        </p:nvSpPr>
        <p:spPr>
          <a:xfrm>
            <a:off x="967317" y="6173789"/>
            <a:ext cx="3860800" cy="365125"/>
          </a:xfrm>
          <a:prstGeom prst="rect">
            <a:avLst/>
          </a:prstGeom>
        </p:spPr>
        <p:txBody>
          <a:bodyPr/>
          <a:lstStyle>
            <a:lvl1pPr eaLnBrk="1" fontAlgn="auto" hangingPunct="1">
              <a:spcBef>
                <a:spcPts val="0"/>
              </a:spcBef>
              <a:spcAft>
                <a:spcPts val="0"/>
              </a:spcAft>
              <a:defRPr sz="1400">
                <a:latin typeface="Segoe UI"/>
                <a:ea typeface="+mn-ea"/>
                <a:cs typeface="+mn-cs"/>
              </a:defRPr>
            </a:lvl1pPr>
          </a:lstStyle>
          <a:p>
            <a:pPr>
              <a:defRPr/>
            </a:pPr>
            <a:endParaRPr lang="nl-NL"/>
          </a:p>
        </p:txBody>
      </p:sp>
    </p:spTree>
    <p:extLst>
      <p:ext uri="{BB962C8B-B14F-4D97-AF65-F5344CB8AC3E}">
        <p14:creationId xmlns:p14="http://schemas.microsoft.com/office/powerpoint/2010/main" val="25940382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986161" y="1302089"/>
            <a:ext cx="4891212" cy="639762"/>
          </a:xfrm>
          <a:prstGeom prst="rect">
            <a:avLst/>
          </a:prstGeom>
        </p:spPr>
        <p:txBody>
          <a:bodyPr anchor="b"/>
          <a:lstStyle>
            <a:lvl1pPr marL="0" indent="0">
              <a:buNone/>
              <a:defRPr sz="2200" b="0" i="0">
                <a:latin typeface="Segoe UI"/>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dirty="0"/>
              <a:t>Klik om de tekststijl van het model te bewerken</a:t>
            </a:r>
          </a:p>
        </p:txBody>
      </p:sp>
      <p:sp>
        <p:nvSpPr>
          <p:cNvPr id="4" name="Tijdelijke aanduiding voor inhoud 3"/>
          <p:cNvSpPr>
            <a:spLocks noGrp="1"/>
          </p:cNvSpPr>
          <p:nvPr>
            <p:ph sz="half" idx="2"/>
          </p:nvPr>
        </p:nvSpPr>
        <p:spPr>
          <a:xfrm>
            <a:off x="986161" y="2028321"/>
            <a:ext cx="4891212" cy="3445551"/>
          </a:xfrm>
          <a:prstGeom prst="rect">
            <a:avLst/>
          </a:prstGeom>
        </p:spPr>
        <p:txBody>
          <a:bodyPr/>
          <a:lstStyle>
            <a:lvl1pPr>
              <a:defRPr sz="2000">
                <a:latin typeface="Segoe UI"/>
              </a:defRPr>
            </a:lvl1pPr>
            <a:lvl2pPr>
              <a:defRPr sz="1800">
                <a:latin typeface="Segoe UI"/>
              </a:defRPr>
            </a:lvl2pPr>
            <a:lvl3pPr>
              <a:defRPr sz="1600">
                <a:latin typeface="Segoe UI"/>
              </a:defRPr>
            </a:lvl3pPr>
            <a:lvl4pPr>
              <a:defRPr sz="1600">
                <a:latin typeface="Segoe UI"/>
              </a:defRPr>
            </a:lvl4pPr>
            <a:lvl5pPr>
              <a:defRPr sz="1600">
                <a:latin typeface="Segoe UI"/>
              </a:defRPr>
            </a:lvl5pPr>
            <a:lvl6pPr>
              <a:defRPr sz="1600"/>
            </a:lvl6pPr>
            <a:lvl7pPr>
              <a:defRPr sz="1600"/>
            </a:lvl7pPr>
            <a:lvl8pPr>
              <a:defRPr sz="1600"/>
            </a:lvl8pPr>
            <a:lvl9pPr>
              <a:defRPr sz="1600"/>
            </a:lvl9pPr>
          </a:lstStyle>
          <a:p>
            <a:pPr lvl="0"/>
            <a:r>
              <a:rPr lang="nl-BE" dirty="0"/>
              <a:t>Klik om de tekststijl van het model te bewerken</a:t>
            </a:r>
          </a:p>
          <a:p>
            <a:pPr lvl="1"/>
            <a:r>
              <a:rPr lang="nl-BE" dirty="0"/>
              <a:t>Tweede niveau</a:t>
            </a:r>
          </a:p>
          <a:p>
            <a:pPr lvl="2"/>
            <a:r>
              <a:rPr lang="nl-BE" dirty="0"/>
              <a:t>Derde niveau</a:t>
            </a:r>
          </a:p>
        </p:txBody>
      </p:sp>
      <p:sp>
        <p:nvSpPr>
          <p:cNvPr id="10" name="Tijdelijke aanduiding voor tekst 2"/>
          <p:cNvSpPr>
            <a:spLocks noGrp="1"/>
          </p:cNvSpPr>
          <p:nvPr>
            <p:ph type="body" idx="13"/>
          </p:nvPr>
        </p:nvSpPr>
        <p:spPr>
          <a:xfrm>
            <a:off x="6159834" y="1302089"/>
            <a:ext cx="4891212" cy="639762"/>
          </a:xfrm>
          <a:prstGeom prst="rect">
            <a:avLst/>
          </a:prstGeom>
        </p:spPr>
        <p:txBody>
          <a:bodyPr anchor="b"/>
          <a:lstStyle>
            <a:lvl1pPr marL="0" indent="0">
              <a:buNone/>
              <a:defRPr sz="2200" b="0" i="0">
                <a:latin typeface="Segoe UI"/>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dirty="0"/>
              <a:t>Klik om de tekststijl van het model te bewerken</a:t>
            </a:r>
          </a:p>
        </p:txBody>
      </p:sp>
      <p:sp>
        <p:nvSpPr>
          <p:cNvPr id="11" name="Tijdelijke aanduiding voor inhoud 3"/>
          <p:cNvSpPr>
            <a:spLocks noGrp="1"/>
          </p:cNvSpPr>
          <p:nvPr>
            <p:ph sz="half" idx="14"/>
          </p:nvPr>
        </p:nvSpPr>
        <p:spPr>
          <a:xfrm>
            <a:off x="6159834" y="2028321"/>
            <a:ext cx="4891212" cy="3445551"/>
          </a:xfrm>
          <a:prstGeom prst="rect">
            <a:avLst/>
          </a:prstGeom>
        </p:spPr>
        <p:txBody>
          <a:bodyPr/>
          <a:lstStyle>
            <a:lvl1pPr>
              <a:defRPr sz="2000">
                <a:latin typeface="Segoe UI"/>
              </a:defRPr>
            </a:lvl1pPr>
            <a:lvl2pPr>
              <a:defRPr sz="1800">
                <a:latin typeface="Segoe UI"/>
              </a:defRPr>
            </a:lvl2pPr>
            <a:lvl3pPr>
              <a:defRPr sz="1600">
                <a:latin typeface="Segoe UI"/>
              </a:defRPr>
            </a:lvl3pPr>
            <a:lvl4pPr>
              <a:defRPr sz="1600">
                <a:latin typeface="Segoe UI"/>
              </a:defRPr>
            </a:lvl4pPr>
            <a:lvl5pPr>
              <a:defRPr sz="1600">
                <a:latin typeface="Segoe UI"/>
              </a:defRPr>
            </a:lvl5pPr>
            <a:lvl6pPr>
              <a:defRPr sz="1600"/>
            </a:lvl6pPr>
            <a:lvl7pPr>
              <a:defRPr sz="1600"/>
            </a:lvl7pPr>
            <a:lvl8pPr>
              <a:defRPr sz="1600"/>
            </a:lvl8pPr>
            <a:lvl9pPr>
              <a:defRPr sz="1600"/>
            </a:lvl9pPr>
          </a:lstStyle>
          <a:p>
            <a:pPr lvl="0"/>
            <a:r>
              <a:rPr lang="nl-BE" dirty="0"/>
              <a:t>Klik om de tekststijl van het model te bewerken</a:t>
            </a:r>
          </a:p>
          <a:p>
            <a:pPr lvl="1"/>
            <a:r>
              <a:rPr lang="nl-BE" dirty="0"/>
              <a:t>Tweede niveau</a:t>
            </a:r>
          </a:p>
          <a:p>
            <a:pPr lvl="2"/>
            <a:r>
              <a:rPr lang="nl-BE" dirty="0"/>
              <a:t>Derde niveau</a:t>
            </a:r>
          </a:p>
        </p:txBody>
      </p:sp>
      <p:sp>
        <p:nvSpPr>
          <p:cNvPr id="8" name="Titel 1"/>
          <p:cNvSpPr>
            <a:spLocks noGrp="1"/>
          </p:cNvSpPr>
          <p:nvPr>
            <p:ph type="title"/>
          </p:nvPr>
        </p:nvSpPr>
        <p:spPr>
          <a:xfrm>
            <a:off x="986160" y="371690"/>
            <a:ext cx="10057680" cy="817022"/>
          </a:xfrm>
          <a:prstGeom prst="rect">
            <a:avLst/>
          </a:prstGeom>
        </p:spPr>
        <p:txBody>
          <a:bodyPr/>
          <a:lstStyle>
            <a:lvl1pPr>
              <a:defRPr sz="2800" b="1" i="0">
                <a:latin typeface="Segoe UI"/>
              </a:defRPr>
            </a:lvl1pPr>
          </a:lstStyle>
          <a:p>
            <a:r>
              <a:rPr lang="nl-BE" dirty="0"/>
              <a:t>Titelstijl van model bewerken</a:t>
            </a:r>
            <a:endParaRPr lang="nl-NL" dirty="0"/>
          </a:p>
        </p:txBody>
      </p:sp>
      <p:sp>
        <p:nvSpPr>
          <p:cNvPr id="2" name="Tijdelijke aanduiding voor voettekst 7">
            <a:extLst>
              <a:ext uri="{FF2B5EF4-FFF2-40B4-BE49-F238E27FC236}">
                <a16:creationId xmlns:a16="http://schemas.microsoft.com/office/drawing/2014/main" id="{7D3F240B-B239-E9B0-C859-062A2A11BE40}"/>
              </a:ext>
            </a:extLst>
          </p:cNvPr>
          <p:cNvSpPr>
            <a:spLocks noGrp="1"/>
          </p:cNvSpPr>
          <p:nvPr>
            <p:ph type="ftr" sz="quarter" idx="15"/>
          </p:nvPr>
        </p:nvSpPr>
        <p:spPr>
          <a:xfrm>
            <a:off x="986367" y="6173789"/>
            <a:ext cx="3860800" cy="365125"/>
          </a:xfrm>
          <a:prstGeom prst="rect">
            <a:avLst/>
          </a:prstGeom>
        </p:spPr>
        <p:txBody>
          <a:bodyPr/>
          <a:lstStyle>
            <a:lvl1pPr eaLnBrk="1" fontAlgn="auto" hangingPunct="1">
              <a:spcBef>
                <a:spcPts val="0"/>
              </a:spcBef>
              <a:spcAft>
                <a:spcPts val="0"/>
              </a:spcAft>
              <a:defRPr sz="1400">
                <a:latin typeface="Segoe UI"/>
                <a:ea typeface="+mn-ea"/>
                <a:cs typeface="+mn-cs"/>
              </a:defRPr>
            </a:lvl1pPr>
          </a:lstStyle>
          <a:p>
            <a:pPr>
              <a:defRPr/>
            </a:pPr>
            <a:endParaRPr lang="nl-NL"/>
          </a:p>
        </p:txBody>
      </p:sp>
    </p:spTree>
    <p:extLst>
      <p:ext uri="{BB962C8B-B14F-4D97-AF65-F5344CB8AC3E}">
        <p14:creationId xmlns:p14="http://schemas.microsoft.com/office/powerpoint/2010/main" val="21184623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Twee objecten">
    <p:spTree>
      <p:nvGrpSpPr>
        <p:cNvPr id="1" name=""/>
        <p:cNvGrpSpPr/>
        <p:nvPr/>
      </p:nvGrpSpPr>
      <p:grpSpPr>
        <a:xfrm>
          <a:off x="0" y="0"/>
          <a:ext cx="0" cy="0"/>
          <a:chOff x="0" y="0"/>
          <a:chExt cx="0" cy="0"/>
        </a:xfrm>
      </p:grpSpPr>
      <p:sp>
        <p:nvSpPr>
          <p:cNvPr id="11" name="Tijdelijke aanduiding voor inhoud 3"/>
          <p:cNvSpPr>
            <a:spLocks noGrp="1"/>
          </p:cNvSpPr>
          <p:nvPr>
            <p:ph sz="half" idx="16"/>
          </p:nvPr>
        </p:nvSpPr>
        <p:spPr>
          <a:xfrm>
            <a:off x="6175507" y="1303097"/>
            <a:ext cx="4886888" cy="2026054"/>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vl6pPr>
              <a:defRPr sz="1800"/>
            </a:lvl6pPr>
            <a:lvl7pPr>
              <a:defRPr sz="1800"/>
            </a:lvl7pPr>
            <a:lvl8pPr>
              <a:defRPr sz="1800"/>
            </a:lvl8pPr>
            <a:lvl9pPr>
              <a:defRPr sz="1800"/>
            </a:lvl9pPr>
          </a:lstStyle>
          <a:p>
            <a:pPr lvl="0"/>
            <a:r>
              <a:rPr lang="nl-BE" dirty="0"/>
              <a:t>Klik om de tekststijl van het model te bewerken</a:t>
            </a:r>
          </a:p>
        </p:txBody>
      </p:sp>
      <p:sp>
        <p:nvSpPr>
          <p:cNvPr id="12" name="Tijdelijke aanduiding voor inhoud 3"/>
          <p:cNvSpPr>
            <a:spLocks noGrp="1"/>
          </p:cNvSpPr>
          <p:nvPr>
            <p:ph sz="half" idx="17"/>
          </p:nvPr>
        </p:nvSpPr>
        <p:spPr>
          <a:xfrm>
            <a:off x="6175507" y="3545864"/>
            <a:ext cx="4886888" cy="2026054"/>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vl6pPr>
              <a:defRPr sz="1800"/>
            </a:lvl6pPr>
            <a:lvl7pPr>
              <a:defRPr sz="1800"/>
            </a:lvl7pPr>
            <a:lvl8pPr>
              <a:defRPr sz="1800"/>
            </a:lvl8pPr>
            <a:lvl9pPr>
              <a:defRPr sz="1800"/>
            </a:lvl9pPr>
          </a:lstStyle>
          <a:p>
            <a:pPr lvl="0"/>
            <a:r>
              <a:rPr lang="nl-BE" dirty="0"/>
              <a:t>Klik om de tekststijl van het model te bewerken</a:t>
            </a:r>
          </a:p>
        </p:txBody>
      </p:sp>
      <p:sp>
        <p:nvSpPr>
          <p:cNvPr id="13" name="Tijdelijke aanduiding voor afbeelding 3"/>
          <p:cNvSpPr>
            <a:spLocks noGrp="1"/>
          </p:cNvSpPr>
          <p:nvPr>
            <p:ph type="pic" sz="quarter" idx="19"/>
          </p:nvPr>
        </p:nvSpPr>
        <p:spPr>
          <a:xfrm>
            <a:off x="986160" y="3546809"/>
            <a:ext cx="4885267" cy="2025650"/>
          </a:xfrm>
          <a:prstGeom prst="rect">
            <a:avLst/>
          </a:prstGeom>
        </p:spPr>
        <p:txBody>
          <a:bodyPr vert="horz"/>
          <a:lstStyle>
            <a:lvl1pPr marL="0" indent="0">
              <a:buNone/>
              <a:defRPr sz="2000">
                <a:latin typeface="Segoe UI"/>
              </a:defRPr>
            </a:lvl1pPr>
          </a:lstStyle>
          <a:p>
            <a:pPr lvl="0"/>
            <a:endParaRPr lang="nl-NL" noProof="0" dirty="0"/>
          </a:p>
        </p:txBody>
      </p:sp>
      <p:sp>
        <p:nvSpPr>
          <p:cNvPr id="14" name="Tijdelijke aanduiding voor afbeelding 3"/>
          <p:cNvSpPr>
            <a:spLocks noGrp="1"/>
          </p:cNvSpPr>
          <p:nvPr>
            <p:ph type="pic" sz="quarter" idx="20"/>
          </p:nvPr>
        </p:nvSpPr>
        <p:spPr>
          <a:xfrm>
            <a:off x="986160" y="1310393"/>
            <a:ext cx="4885267" cy="2025650"/>
          </a:xfrm>
          <a:prstGeom prst="rect">
            <a:avLst/>
          </a:prstGeom>
        </p:spPr>
        <p:txBody>
          <a:bodyPr vert="horz"/>
          <a:lstStyle>
            <a:lvl1pPr marL="0" indent="0">
              <a:buNone/>
              <a:defRPr sz="2000">
                <a:latin typeface="Segoe UI"/>
              </a:defRPr>
            </a:lvl1pPr>
          </a:lstStyle>
          <a:p>
            <a:pPr lvl="0"/>
            <a:endParaRPr lang="nl-NL" noProof="0" dirty="0"/>
          </a:p>
        </p:txBody>
      </p:sp>
      <p:sp>
        <p:nvSpPr>
          <p:cNvPr id="8" name="Titel 1"/>
          <p:cNvSpPr>
            <a:spLocks noGrp="1"/>
          </p:cNvSpPr>
          <p:nvPr>
            <p:ph type="title"/>
          </p:nvPr>
        </p:nvSpPr>
        <p:spPr>
          <a:xfrm>
            <a:off x="986160" y="371690"/>
            <a:ext cx="10057680" cy="817022"/>
          </a:xfrm>
          <a:prstGeom prst="rect">
            <a:avLst/>
          </a:prstGeom>
        </p:spPr>
        <p:txBody>
          <a:bodyPr/>
          <a:lstStyle>
            <a:lvl1pPr>
              <a:defRPr sz="2800" b="1" i="0">
                <a:latin typeface="Segoe UI"/>
              </a:defRPr>
            </a:lvl1pPr>
          </a:lstStyle>
          <a:p>
            <a:r>
              <a:rPr lang="nl-BE" dirty="0"/>
              <a:t>Titelstijl van model bewerken</a:t>
            </a:r>
            <a:endParaRPr lang="nl-NL" dirty="0"/>
          </a:p>
        </p:txBody>
      </p:sp>
      <p:sp>
        <p:nvSpPr>
          <p:cNvPr id="2" name="Tijdelijke aanduiding voor voettekst 5">
            <a:extLst>
              <a:ext uri="{FF2B5EF4-FFF2-40B4-BE49-F238E27FC236}">
                <a16:creationId xmlns:a16="http://schemas.microsoft.com/office/drawing/2014/main" id="{866E1D2D-59B0-FCD4-9A6F-5F9B9B70CA67}"/>
              </a:ext>
            </a:extLst>
          </p:cNvPr>
          <p:cNvSpPr>
            <a:spLocks noGrp="1"/>
          </p:cNvSpPr>
          <p:nvPr>
            <p:ph type="ftr" sz="quarter" idx="21"/>
          </p:nvPr>
        </p:nvSpPr>
        <p:spPr>
          <a:xfrm>
            <a:off x="984251" y="6173789"/>
            <a:ext cx="3860800" cy="365125"/>
          </a:xfrm>
          <a:prstGeom prst="rect">
            <a:avLst/>
          </a:prstGeom>
        </p:spPr>
        <p:txBody>
          <a:bodyPr/>
          <a:lstStyle>
            <a:lvl1pPr eaLnBrk="1" fontAlgn="auto" hangingPunct="1">
              <a:spcBef>
                <a:spcPts val="0"/>
              </a:spcBef>
              <a:spcAft>
                <a:spcPts val="0"/>
              </a:spcAft>
              <a:defRPr sz="1400">
                <a:latin typeface="Segoe UI"/>
                <a:ea typeface="+mn-ea"/>
                <a:cs typeface="+mn-cs"/>
              </a:defRPr>
            </a:lvl1pPr>
          </a:lstStyle>
          <a:p>
            <a:pPr>
              <a:defRPr/>
            </a:pPr>
            <a:endParaRPr lang="nl-NL"/>
          </a:p>
        </p:txBody>
      </p:sp>
    </p:spTree>
    <p:extLst>
      <p:ext uri="{BB962C8B-B14F-4D97-AF65-F5344CB8AC3E}">
        <p14:creationId xmlns:p14="http://schemas.microsoft.com/office/powerpoint/2010/main" val="27477213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2_Twee objecten">
    <p:spTree>
      <p:nvGrpSpPr>
        <p:cNvPr id="1" name=""/>
        <p:cNvGrpSpPr/>
        <p:nvPr/>
      </p:nvGrpSpPr>
      <p:grpSpPr>
        <a:xfrm>
          <a:off x="0" y="0"/>
          <a:ext cx="0" cy="0"/>
          <a:chOff x="0" y="0"/>
          <a:chExt cx="0" cy="0"/>
        </a:xfrm>
      </p:grpSpPr>
      <p:sp>
        <p:nvSpPr>
          <p:cNvPr id="12" name="Tijdelijke aanduiding voor inhoud 3"/>
          <p:cNvSpPr>
            <a:spLocks noGrp="1"/>
          </p:cNvSpPr>
          <p:nvPr>
            <p:ph sz="half" idx="17"/>
          </p:nvPr>
        </p:nvSpPr>
        <p:spPr>
          <a:xfrm>
            <a:off x="6175507" y="3534213"/>
            <a:ext cx="4886888" cy="2026054"/>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vl6pPr>
              <a:defRPr sz="1800"/>
            </a:lvl6pPr>
            <a:lvl7pPr>
              <a:defRPr sz="1800"/>
            </a:lvl7pPr>
            <a:lvl8pPr>
              <a:defRPr sz="1800"/>
            </a:lvl8pPr>
            <a:lvl9pPr>
              <a:defRPr sz="1800"/>
            </a:lvl9pPr>
          </a:lstStyle>
          <a:p>
            <a:pPr lvl="0"/>
            <a:r>
              <a:rPr lang="nl-BE" dirty="0"/>
              <a:t>Klik om de tekststijl van het model te bewerken</a:t>
            </a:r>
          </a:p>
        </p:txBody>
      </p:sp>
      <p:sp>
        <p:nvSpPr>
          <p:cNvPr id="13" name="Tijdelijke aanduiding voor afbeelding 3"/>
          <p:cNvSpPr>
            <a:spLocks noGrp="1"/>
          </p:cNvSpPr>
          <p:nvPr>
            <p:ph type="pic" sz="quarter" idx="19"/>
          </p:nvPr>
        </p:nvSpPr>
        <p:spPr>
          <a:xfrm>
            <a:off x="6177128" y="1291850"/>
            <a:ext cx="4885267" cy="2025650"/>
          </a:xfrm>
          <a:prstGeom prst="rect">
            <a:avLst/>
          </a:prstGeom>
        </p:spPr>
        <p:txBody>
          <a:bodyPr vert="horz"/>
          <a:lstStyle>
            <a:lvl1pPr marL="0" indent="0">
              <a:buNone/>
              <a:defRPr sz="2000">
                <a:latin typeface="Segoe UI"/>
              </a:defRPr>
            </a:lvl1pPr>
          </a:lstStyle>
          <a:p>
            <a:pPr lvl="0"/>
            <a:endParaRPr lang="nl-NL" noProof="0" dirty="0"/>
          </a:p>
        </p:txBody>
      </p:sp>
      <p:sp>
        <p:nvSpPr>
          <p:cNvPr id="14" name="Tijdelijke aanduiding voor afbeelding 3"/>
          <p:cNvSpPr>
            <a:spLocks noGrp="1"/>
          </p:cNvSpPr>
          <p:nvPr>
            <p:ph type="pic" sz="quarter" idx="20"/>
          </p:nvPr>
        </p:nvSpPr>
        <p:spPr>
          <a:xfrm>
            <a:off x="986160" y="1291850"/>
            <a:ext cx="4885267" cy="2025650"/>
          </a:xfrm>
          <a:prstGeom prst="rect">
            <a:avLst/>
          </a:prstGeom>
        </p:spPr>
        <p:txBody>
          <a:bodyPr vert="horz"/>
          <a:lstStyle>
            <a:lvl1pPr marL="0" indent="0">
              <a:buNone/>
              <a:defRPr sz="2000">
                <a:latin typeface="Segoe UI"/>
              </a:defRPr>
            </a:lvl1pPr>
          </a:lstStyle>
          <a:p>
            <a:pPr lvl="0"/>
            <a:endParaRPr lang="nl-NL" noProof="0" dirty="0"/>
          </a:p>
        </p:txBody>
      </p:sp>
      <p:sp>
        <p:nvSpPr>
          <p:cNvPr id="8" name="Tijdelijke aanduiding voor inhoud 3"/>
          <p:cNvSpPr>
            <a:spLocks noGrp="1"/>
          </p:cNvSpPr>
          <p:nvPr>
            <p:ph sz="half" idx="21"/>
          </p:nvPr>
        </p:nvSpPr>
        <p:spPr>
          <a:xfrm>
            <a:off x="986160" y="3534213"/>
            <a:ext cx="4886888" cy="2026054"/>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vl6pPr>
              <a:defRPr sz="1800"/>
            </a:lvl6pPr>
            <a:lvl7pPr>
              <a:defRPr sz="1800"/>
            </a:lvl7pPr>
            <a:lvl8pPr>
              <a:defRPr sz="1800"/>
            </a:lvl8pPr>
            <a:lvl9pPr>
              <a:defRPr sz="1800"/>
            </a:lvl9pPr>
          </a:lstStyle>
          <a:p>
            <a:pPr lvl="0"/>
            <a:r>
              <a:rPr lang="nl-BE" dirty="0"/>
              <a:t>Klik om de tekststijl van het model te bewerken</a:t>
            </a:r>
          </a:p>
        </p:txBody>
      </p:sp>
      <p:sp>
        <p:nvSpPr>
          <p:cNvPr id="9" name="Titel 1"/>
          <p:cNvSpPr>
            <a:spLocks noGrp="1"/>
          </p:cNvSpPr>
          <p:nvPr>
            <p:ph type="title"/>
          </p:nvPr>
        </p:nvSpPr>
        <p:spPr>
          <a:xfrm>
            <a:off x="986160" y="371690"/>
            <a:ext cx="10057680" cy="817022"/>
          </a:xfrm>
          <a:prstGeom prst="rect">
            <a:avLst/>
          </a:prstGeom>
        </p:spPr>
        <p:txBody>
          <a:bodyPr/>
          <a:lstStyle>
            <a:lvl1pPr>
              <a:defRPr sz="2800" b="1" i="0">
                <a:latin typeface="Segoe UI"/>
              </a:defRPr>
            </a:lvl1pPr>
          </a:lstStyle>
          <a:p>
            <a:r>
              <a:rPr lang="nl-BE" dirty="0"/>
              <a:t>Titelstijl van model bewerken</a:t>
            </a:r>
            <a:endParaRPr lang="nl-NL" dirty="0"/>
          </a:p>
        </p:txBody>
      </p:sp>
      <p:sp>
        <p:nvSpPr>
          <p:cNvPr id="2" name="Tijdelijke aanduiding voor voettekst 5">
            <a:extLst>
              <a:ext uri="{FF2B5EF4-FFF2-40B4-BE49-F238E27FC236}">
                <a16:creationId xmlns:a16="http://schemas.microsoft.com/office/drawing/2014/main" id="{A8F0A120-73BD-E3BE-B22E-C84E62882E18}"/>
              </a:ext>
            </a:extLst>
          </p:cNvPr>
          <p:cNvSpPr>
            <a:spLocks noGrp="1"/>
          </p:cNvSpPr>
          <p:nvPr>
            <p:ph type="ftr" sz="quarter" idx="22"/>
          </p:nvPr>
        </p:nvSpPr>
        <p:spPr>
          <a:xfrm>
            <a:off x="986367" y="6173789"/>
            <a:ext cx="3860800" cy="365125"/>
          </a:xfrm>
          <a:prstGeom prst="rect">
            <a:avLst/>
          </a:prstGeom>
        </p:spPr>
        <p:txBody>
          <a:bodyPr/>
          <a:lstStyle>
            <a:lvl1pPr eaLnBrk="1" fontAlgn="auto" hangingPunct="1">
              <a:spcBef>
                <a:spcPts val="0"/>
              </a:spcBef>
              <a:spcAft>
                <a:spcPts val="0"/>
              </a:spcAft>
              <a:defRPr sz="1400">
                <a:latin typeface="Segoe UI"/>
                <a:ea typeface="+mn-ea"/>
                <a:cs typeface="+mn-cs"/>
              </a:defRPr>
            </a:lvl1pPr>
          </a:lstStyle>
          <a:p>
            <a:pPr>
              <a:defRPr/>
            </a:pPr>
            <a:endParaRPr lang="nl-NL"/>
          </a:p>
        </p:txBody>
      </p:sp>
    </p:spTree>
    <p:extLst>
      <p:ext uri="{BB962C8B-B14F-4D97-AF65-F5344CB8AC3E}">
        <p14:creationId xmlns:p14="http://schemas.microsoft.com/office/powerpoint/2010/main" val="36153647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Aangepaste indeling">
    <p:spTree>
      <p:nvGrpSpPr>
        <p:cNvPr id="1" name=""/>
        <p:cNvGrpSpPr/>
        <p:nvPr/>
      </p:nvGrpSpPr>
      <p:grpSpPr>
        <a:xfrm>
          <a:off x="0" y="0"/>
          <a:ext cx="0" cy="0"/>
          <a:chOff x="0" y="0"/>
          <a:chExt cx="0" cy="0"/>
        </a:xfrm>
      </p:grpSpPr>
      <p:sp>
        <p:nvSpPr>
          <p:cNvPr id="4" name="Tijdelijke aanduiding voor afbeelding 3"/>
          <p:cNvSpPr>
            <a:spLocks noGrp="1"/>
          </p:cNvSpPr>
          <p:nvPr>
            <p:ph type="pic" sz="quarter" idx="10"/>
          </p:nvPr>
        </p:nvSpPr>
        <p:spPr>
          <a:xfrm>
            <a:off x="0" y="0"/>
            <a:ext cx="12192000" cy="6858000"/>
          </a:xfrm>
          <a:prstGeom prst="rect">
            <a:avLst/>
          </a:prstGeom>
        </p:spPr>
        <p:txBody>
          <a:bodyPr vert="horz"/>
          <a:lstStyle>
            <a:lvl1pPr>
              <a:defRPr sz="2400">
                <a:latin typeface="Segoe UI"/>
              </a:defRPr>
            </a:lvl1pPr>
          </a:lstStyle>
          <a:p>
            <a:pPr lvl="0"/>
            <a:endParaRPr lang="nl-NL" noProof="0" dirty="0"/>
          </a:p>
        </p:txBody>
      </p:sp>
    </p:spTree>
    <p:extLst>
      <p:ext uri="{BB962C8B-B14F-4D97-AF65-F5344CB8AC3E}">
        <p14:creationId xmlns:p14="http://schemas.microsoft.com/office/powerpoint/2010/main" val="12533807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Aangepaste indeling">
    <p:spTree>
      <p:nvGrpSpPr>
        <p:cNvPr id="1" name=""/>
        <p:cNvGrpSpPr/>
        <p:nvPr/>
      </p:nvGrpSpPr>
      <p:grpSpPr>
        <a:xfrm>
          <a:off x="0" y="0"/>
          <a:ext cx="0" cy="0"/>
          <a:chOff x="0" y="0"/>
          <a:chExt cx="0" cy="0"/>
        </a:xfrm>
      </p:grpSpPr>
      <p:sp>
        <p:nvSpPr>
          <p:cNvPr id="4" name="Tijdelijke aanduiding voor afbeelding 3"/>
          <p:cNvSpPr>
            <a:spLocks noGrp="1"/>
          </p:cNvSpPr>
          <p:nvPr>
            <p:ph type="pic" sz="quarter" idx="10"/>
          </p:nvPr>
        </p:nvSpPr>
        <p:spPr>
          <a:xfrm>
            <a:off x="0" y="0"/>
            <a:ext cx="12192000" cy="4269362"/>
          </a:xfrm>
          <a:prstGeom prst="rect">
            <a:avLst/>
          </a:prstGeom>
        </p:spPr>
        <p:txBody>
          <a:bodyPr vert="horz"/>
          <a:lstStyle>
            <a:lvl1pPr>
              <a:defRPr sz="2400">
                <a:latin typeface="Segoe UI"/>
              </a:defRPr>
            </a:lvl1pPr>
          </a:lstStyle>
          <a:p>
            <a:pPr lvl="0"/>
            <a:endParaRPr lang="nl-NL" noProof="0" dirty="0"/>
          </a:p>
        </p:txBody>
      </p:sp>
      <p:sp>
        <p:nvSpPr>
          <p:cNvPr id="5" name="Titel 1"/>
          <p:cNvSpPr>
            <a:spLocks noGrp="1"/>
          </p:cNvSpPr>
          <p:nvPr>
            <p:ph type="title"/>
          </p:nvPr>
        </p:nvSpPr>
        <p:spPr>
          <a:xfrm>
            <a:off x="986176" y="4457533"/>
            <a:ext cx="7687013" cy="606255"/>
          </a:xfrm>
          <a:prstGeom prst="rect">
            <a:avLst/>
          </a:prstGeom>
        </p:spPr>
        <p:txBody>
          <a:bodyPr/>
          <a:lstStyle>
            <a:lvl1pPr>
              <a:defRPr sz="2400"/>
            </a:lvl1pPr>
          </a:lstStyle>
          <a:p>
            <a:r>
              <a:rPr lang="nl-BE" dirty="0"/>
              <a:t>Titelstijl van model bewerken</a:t>
            </a:r>
            <a:endParaRPr lang="nl-NL" dirty="0"/>
          </a:p>
        </p:txBody>
      </p:sp>
      <p:sp>
        <p:nvSpPr>
          <p:cNvPr id="6" name="Tijdelijke aanduiding voor tekst 2"/>
          <p:cNvSpPr>
            <a:spLocks noGrp="1"/>
          </p:cNvSpPr>
          <p:nvPr>
            <p:ph type="body" idx="1"/>
          </p:nvPr>
        </p:nvSpPr>
        <p:spPr>
          <a:xfrm>
            <a:off x="986176" y="5063788"/>
            <a:ext cx="7687013" cy="421531"/>
          </a:xfrm>
          <a:prstGeom prst="rect">
            <a:avLst/>
          </a:prstGeom>
        </p:spPr>
        <p:txBody>
          <a:bodyPr anchor="b"/>
          <a:lstStyle>
            <a:lvl1pPr marL="0" indent="0">
              <a:buNone/>
              <a:defRPr sz="2000" b="0" i="0">
                <a:latin typeface="Segoe UI"/>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dirty="0"/>
              <a:t>Klik om de tekststijl van het model te bewerken</a:t>
            </a:r>
          </a:p>
        </p:txBody>
      </p:sp>
      <p:sp>
        <p:nvSpPr>
          <p:cNvPr id="2" name="Tijdelijke aanduiding voor voettekst 5">
            <a:extLst>
              <a:ext uri="{FF2B5EF4-FFF2-40B4-BE49-F238E27FC236}">
                <a16:creationId xmlns:a16="http://schemas.microsoft.com/office/drawing/2014/main" id="{02905465-C3E4-323F-58EB-5183A9655269}"/>
              </a:ext>
            </a:extLst>
          </p:cNvPr>
          <p:cNvSpPr>
            <a:spLocks noGrp="1"/>
          </p:cNvSpPr>
          <p:nvPr>
            <p:ph type="ftr" sz="quarter" idx="11"/>
          </p:nvPr>
        </p:nvSpPr>
        <p:spPr>
          <a:xfrm>
            <a:off x="984251" y="6173789"/>
            <a:ext cx="3860800" cy="365125"/>
          </a:xfrm>
          <a:prstGeom prst="rect">
            <a:avLst/>
          </a:prstGeom>
        </p:spPr>
        <p:txBody>
          <a:bodyPr/>
          <a:lstStyle>
            <a:lvl1pPr eaLnBrk="1" fontAlgn="auto" hangingPunct="1">
              <a:spcBef>
                <a:spcPts val="0"/>
              </a:spcBef>
              <a:spcAft>
                <a:spcPts val="0"/>
              </a:spcAft>
              <a:defRPr sz="1400">
                <a:latin typeface="Segoe UI"/>
                <a:ea typeface="+mn-ea"/>
                <a:cs typeface="+mn-cs"/>
              </a:defRPr>
            </a:lvl1pPr>
          </a:lstStyle>
          <a:p>
            <a:pPr>
              <a:defRPr/>
            </a:pPr>
            <a:endParaRPr lang="nl-NL"/>
          </a:p>
        </p:txBody>
      </p:sp>
    </p:spTree>
    <p:extLst>
      <p:ext uri="{BB962C8B-B14F-4D97-AF65-F5344CB8AC3E}">
        <p14:creationId xmlns:p14="http://schemas.microsoft.com/office/powerpoint/2010/main" val="30628341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buClrTx/>
            </a:lvl1pPr>
            <a:lvl2pPr>
              <a:buClrTx/>
            </a:lvl2pPr>
            <a:lvl3pPr>
              <a:buClrTx/>
            </a:lvl3pPr>
            <a:lvl4pPr>
              <a:buClrTx/>
            </a:lvl4pPr>
            <a:lvl5pPr>
              <a:buClrTx/>
            </a:lvl5pPr>
          </a:lstStyle>
          <a:p>
            <a:r>
              <a:t>Body Level One</a:t>
            </a:r>
          </a:p>
          <a:p>
            <a:pPr lvl="1"/>
            <a:r>
              <a:t>Body Level Two</a:t>
            </a:r>
          </a:p>
          <a:p>
            <a:pPr lvl="2"/>
            <a:r>
              <a:t>Body Level Three</a:t>
            </a:r>
          </a:p>
          <a:p>
            <a:pPr lvl="3"/>
            <a:r>
              <a:t>Body Level Four</a:t>
            </a:r>
          </a:p>
          <a:p>
            <a:pPr lvl="4"/>
            <a:r>
              <a:t>Body Level Five</a:t>
            </a:r>
          </a:p>
        </p:txBody>
      </p:sp>
      <p:sp>
        <p:nvSpPr>
          <p:cNvPr id="2" name="Slide Number">
            <a:extLst>
              <a:ext uri="{FF2B5EF4-FFF2-40B4-BE49-F238E27FC236}">
                <a16:creationId xmlns:a16="http://schemas.microsoft.com/office/drawing/2014/main" id="{85E667E7-922F-4338-620D-7BEA1F3A4343}"/>
              </a:ext>
            </a:extLst>
          </p:cNvPr>
          <p:cNvSpPr txBox="1">
            <a:spLocks noGrp="1"/>
          </p:cNvSpPr>
          <p:nvPr>
            <p:ph type="sldNum" sz="quarter" idx="10"/>
          </p:nvPr>
        </p:nvSpPr>
        <p:spPr>
          <a:xfrm>
            <a:off x="0" y="0"/>
            <a:ext cx="0" cy="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E1B44ED7-CE0F-4BF6-B8F9-92B82702503D}" type="slidenum">
              <a:rPr lang="nl-NL" altLang="nl-NL"/>
              <a:pPr>
                <a:defRPr/>
              </a:pPr>
              <a:t>‹nr.›</a:t>
            </a:fld>
            <a:endParaRPr lang="nl-NL" altLang="nl-NL"/>
          </a:p>
        </p:txBody>
      </p:sp>
    </p:spTree>
    <p:extLst>
      <p:ext uri="{BB962C8B-B14F-4D97-AF65-F5344CB8AC3E}">
        <p14:creationId xmlns:p14="http://schemas.microsoft.com/office/powerpoint/2010/main" val="2104654009"/>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219200" y="1807970"/>
            <a:ext cx="9870331" cy="667891"/>
          </a:xfrm>
          <a:prstGeom prst="rect">
            <a:avLst/>
          </a:prstGeom>
        </p:spPr>
        <p:txBody>
          <a:bodyPr lIns="0" tIns="0" rIns="0" bIns="0"/>
          <a:lstStyle>
            <a:lvl1pPr>
              <a:defRPr sz="3000" b="1" i="0" cap="none">
                <a:solidFill>
                  <a:srgbClr val="00539F"/>
                </a:solidFill>
                <a:latin typeface="Segoe UI"/>
              </a:defRPr>
            </a:lvl1pPr>
          </a:lstStyle>
          <a:p>
            <a:r>
              <a:rPr lang="nl-BE" dirty="0"/>
              <a:t>Titelstijl van model bewerken</a:t>
            </a:r>
            <a:endParaRPr lang="nl-NL" dirty="0"/>
          </a:p>
        </p:txBody>
      </p:sp>
      <p:sp>
        <p:nvSpPr>
          <p:cNvPr id="3" name="Subtitel 2"/>
          <p:cNvSpPr>
            <a:spLocks noGrp="1"/>
          </p:cNvSpPr>
          <p:nvPr>
            <p:ph type="subTitle" idx="1"/>
          </p:nvPr>
        </p:nvSpPr>
        <p:spPr>
          <a:xfrm>
            <a:off x="1219202" y="2673771"/>
            <a:ext cx="9870332" cy="2755543"/>
          </a:xfrm>
          <a:prstGeom prst="rect">
            <a:avLst/>
          </a:prstGeom>
        </p:spPr>
        <p:txBody>
          <a:bodyPr lIns="0" tIns="0" rIns="0" bIns="0"/>
          <a:lstStyle>
            <a:lvl1pPr marL="0" indent="0" algn="l">
              <a:buNone/>
              <a:defRPr sz="2000" b="0" i="0" baseline="0">
                <a:solidFill>
                  <a:schemeClr val="accent6"/>
                </a:solidFill>
                <a:latin typeface="Segoe UI"/>
                <a:cs typeface="Segoe UI"/>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Klik om de titelstijl van het model te bewerken</a:t>
            </a:r>
            <a:endParaRPr lang="nl-NL" dirty="0"/>
          </a:p>
        </p:txBody>
      </p:sp>
    </p:spTree>
    <p:extLst>
      <p:ext uri="{BB962C8B-B14F-4D97-AF65-F5344CB8AC3E}">
        <p14:creationId xmlns:p14="http://schemas.microsoft.com/office/powerpoint/2010/main" val="8318304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Title - Centre">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190626" y="2268142"/>
            <a:ext cx="9810751" cy="2321719"/>
          </a:xfrm>
          <a:prstGeom prst="rect">
            <a:avLst/>
          </a:prstGeom>
        </p:spPr>
        <p:txBody>
          <a:bodyPr/>
          <a:lstStyle/>
          <a:p>
            <a:r>
              <a:t>Title Text</a:t>
            </a:r>
          </a:p>
        </p:txBody>
      </p:sp>
      <p:sp>
        <p:nvSpPr>
          <p:cNvPr id="2" name="Slide Number">
            <a:extLst>
              <a:ext uri="{FF2B5EF4-FFF2-40B4-BE49-F238E27FC236}">
                <a16:creationId xmlns:a16="http://schemas.microsoft.com/office/drawing/2014/main" id="{FD790AB8-CD0D-3B7A-9638-333EF220FDC1}"/>
              </a:ext>
            </a:extLst>
          </p:cNvPr>
          <p:cNvSpPr txBox="1">
            <a:spLocks noGrp="1"/>
          </p:cNvSpPr>
          <p:nvPr>
            <p:ph type="sldNum" sz="quarter" idx="10"/>
          </p:nvPr>
        </p:nvSpPr>
        <p:spPr>
          <a:xfrm>
            <a:off x="0" y="0"/>
            <a:ext cx="0" cy="0"/>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1C1C1C"/>
                </a:solidFill>
              </a:defRPr>
            </a:lvl1pPr>
          </a:lstStyle>
          <a:p>
            <a:pPr>
              <a:defRPr/>
            </a:pPr>
            <a:fld id="{E56CF394-2E34-49D9-BEB4-2BA901C36333}" type="slidenum">
              <a:rPr lang="nl-NL" altLang="nl-NL"/>
              <a:pPr>
                <a:defRPr/>
              </a:pPr>
              <a:t>‹nr.›</a:t>
            </a:fld>
            <a:endParaRPr lang="nl-NL" altLang="nl-NL"/>
          </a:p>
        </p:txBody>
      </p:sp>
    </p:spTree>
    <p:extLst>
      <p:ext uri="{BB962C8B-B14F-4D97-AF65-F5344CB8AC3E}">
        <p14:creationId xmlns:p14="http://schemas.microsoft.com/office/powerpoint/2010/main" val="162630265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dia (1 regelige titel) met subtitel">
    <p:spTree>
      <p:nvGrpSpPr>
        <p:cNvPr id="1" name=""/>
        <p:cNvGrpSpPr/>
        <p:nvPr/>
      </p:nvGrpSpPr>
      <p:grpSpPr>
        <a:xfrm>
          <a:off x="0" y="0"/>
          <a:ext cx="0" cy="0"/>
          <a:chOff x="0" y="0"/>
          <a:chExt cx="0" cy="0"/>
        </a:xfrm>
      </p:grpSpPr>
      <p:sp>
        <p:nvSpPr>
          <p:cNvPr id="67" name="Rectangle 3">
            <a:extLst>
              <a:ext uri="{FF2B5EF4-FFF2-40B4-BE49-F238E27FC236}">
                <a16:creationId xmlns:a16="http://schemas.microsoft.com/office/drawing/2014/main" id="{F5EF8DCD-9292-462B-A74B-D8652305D139}"/>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4" name="Picture Placeholder 13">
            <a:extLst>
              <a:ext uri="{FF2B5EF4-FFF2-40B4-BE49-F238E27FC236}">
                <a16:creationId xmlns:a16="http://schemas.microsoft.com/office/drawing/2014/main" id="{0C409B38-ACCF-4D90-961D-C94121FA2E9A}"/>
              </a:ext>
            </a:extLst>
          </p:cNvPr>
          <p:cNvSpPr>
            <a:spLocks noGrp="1"/>
          </p:cNvSpPr>
          <p:nvPr>
            <p:ph type="pic" sz="quarter" idx="12" hasCustomPrompt="1"/>
          </p:nvPr>
        </p:nvSpPr>
        <p:spPr>
          <a:xfrm>
            <a:off x="614838" y="0"/>
            <a:ext cx="11577160" cy="4704629"/>
          </a:xfrm>
          <a:custGeom>
            <a:avLst/>
            <a:gdLst>
              <a:gd name="connsiteX0" fmla="*/ 0 w 11577160"/>
              <a:gd name="connsiteY0" fmla="*/ 0 h 4704629"/>
              <a:gd name="connsiteX1" fmla="*/ 11577160 w 11577160"/>
              <a:gd name="connsiteY1" fmla="*/ 0 h 4704629"/>
              <a:gd name="connsiteX2" fmla="*/ 11577160 w 11577160"/>
              <a:gd name="connsiteY2" fmla="*/ 559955 h 4704629"/>
              <a:gd name="connsiteX3" fmla="*/ 11577160 w 11577160"/>
              <a:gd name="connsiteY3" fmla="*/ 3713070 h 4704629"/>
              <a:gd name="connsiteX4" fmla="*/ 11577160 w 11577160"/>
              <a:gd name="connsiteY4" fmla="*/ 4273025 h 4704629"/>
              <a:gd name="connsiteX5" fmla="*/ 4823817 w 11577160"/>
              <a:gd name="connsiteY5" fmla="*/ 4273025 h 4704629"/>
              <a:gd name="connsiteX6" fmla="*/ 4392212 w 11577160"/>
              <a:gd name="connsiteY6" fmla="*/ 4704629 h 4704629"/>
              <a:gd name="connsiteX7" fmla="*/ 609325 w 11577160"/>
              <a:gd name="connsiteY7" fmla="*/ 4704629 h 4704629"/>
              <a:gd name="connsiteX8" fmla="*/ 0 w 11577160"/>
              <a:gd name="connsiteY8" fmla="*/ 4095305 h 4704629"/>
              <a:gd name="connsiteX9" fmla="*/ 0 w 11577160"/>
              <a:gd name="connsiteY9" fmla="*/ 3535350 h 4704629"/>
              <a:gd name="connsiteX10" fmla="*/ 0 w 11577160"/>
              <a:gd name="connsiteY10" fmla="*/ 559955 h 470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7160" h="4704629">
                <a:moveTo>
                  <a:pt x="0" y="0"/>
                </a:moveTo>
                <a:lnTo>
                  <a:pt x="11577160" y="0"/>
                </a:lnTo>
                <a:lnTo>
                  <a:pt x="11577160" y="559955"/>
                </a:lnTo>
                <a:lnTo>
                  <a:pt x="11577160" y="3713070"/>
                </a:lnTo>
                <a:lnTo>
                  <a:pt x="11577160" y="4273025"/>
                </a:lnTo>
                <a:lnTo>
                  <a:pt x="4823817" y="4273025"/>
                </a:lnTo>
                <a:cubicBezTo>
                  <a:pt x="4585165" y="4273025"/>
                  <a:pt x="4392212" y="4465977"/>
                  <a:pt x="4392212" y="4704629"/>
                </a:cubicBezTo>
                <a:lnTo>
                  <a:pt x="609325" y="4704629"/>
                </a:lnTo>
                <a:cubicBezTo>
                  <a:pt x="272927" y="4704629"/>
                  <a:pt x="0" y="4431702"/>
                  <a:pt x="0" y="4095305"/>
                </a:cubicBezTo>
                <a:lnTo>
                  <a:pt x="0" y="3535350"/>
                </a:lnTo>
                <a:lnTo>
                  <a:pt x="0" y="559955"/>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4557165"/>
            <a:ext cx="6153150" cy="553998"/>
          </a:xfrm>
        </p:spPr>
        <p:txBody>
          <a:bodyPr anchor="b" anchorCtr="0">
            <a:noAutofit/>
          </a:bodyPr>
          <a:lstStyle>
            <a:lvl1pPr>
              <a:lnSpc>
                <a:spcPct val="80000"/>
              </a:lnSpc>
              <a:defRPr sz="4000" spc="-60" baseline="0"/>
            </a:lvl1pPr>
          </a:lstStyle>
          <a:p>
            <a:r>
              <a:rPr lang="en-US" noProof="0" dirty="0"/>
              <a:t>Click to add title</a:t>
            </a:r>
          </a:p>
        </p:txBody>
      </p:sp>
      <p:sp>
        <p:nvSpPr>
          <p:cNvPr id="11" name="Text Placeholder 10">
            <a:extLst>
              <a:ext uri="{FF2B5EF4-FFF2-40B4-BE49-F238E27FC236}">
                <a16:creationId xmlns:a16="http://schemas.microsoft.com/office/drawing/2014/main" id="{35139539-07AB-43B9-A8D2-9D0467DC1742}"/>
              </a:ext>
            </a:extLst>
          </p:cNvPr>
          <p:cNvSpPr>
            <a:spLocks noGrp="1"/>
          </p:cNvSpPr>
          <p:nvPr>
            <p:ph type="body" sz="quarter" idx="11" hasCustomPrompt="1"/>
          </p:nvPr>
        </p:nvSpPr>
        <p:spPr>
          <a:xfrm>
            <a:off x="5419724" y="6167573"/>
            <a:ext cx="6153150" cy="232858"/>
          </a:xfrm>
        </p:spPr>
        <p:txBody>
          <a:bodyPr>
            <a:noAutofit/>
          </a:bodyPr>
          <a:lstStyle>
            <a:lvl1pPr>
              <a:spcAft>
                <a:spcPts val="0"/>
              </a:spcAft>
              <a:defRPr sz="1800"/>
            </a:lvl1pPr>
          </a:lstStyle>
          <a:p>
            <a:pPr lvl="0"/>
            <a:r>
              <a:rPr lang="en-US" noProof="0" dirty="0"/>
              <a:t>Click to add department and date</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69119" y="5878102"/>
            <a:ext cx="2419349" cy="701717"/>
          </a:xfrm>
          <a:prstGeom prst="rect">
            <a:avLst/>
          </a:prstGeom>
        </p:spPr>
      </p:pic>
      <p:cxnSp>
        <p:nvCxnSpPr>
          <p:cNvPr id="15" name="Straight Connector 14">
            <a:extLst>
              <a:ext uri="{FF2B5EF4-FFF2-40B4-BE49-F238E27FC236}">
                <a16:creationId xmlns:a16="http://schemas.microsoft.com/office/drawing/2014/main" id="{B6061A2D-2FC7-49E9-9022-09838866AA7E}"/>
              </a:ext>
            </a:extLst>
          </p:cNvPr>
          <p:cNvCxnSpPr>
            <a:cxnSpLocks/>
          </p:cNvCxnSpPr>
          <p:nvPr userDrawn="1"/>
        </p:nvCxnSpPr>
        <p:spPr>
          <a:xfrm>
            <a:off x="5453062" y="5247914"/>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27" name="Text Placeholder 25">
            <a:extLst>
              <a:ext uri="{FF2B5EF4-FFF2-40B4-BE49-F238E27FC236}">
                <a16:creationId xmlns:a16="http://schemas.microsoft.com/office/drawing/2014/main" id="{35170365-DF7B-4447-9BBE-72F81EAD074D}"/>
              </a:ext>
            </a:extLst>
          </p:cNvPr>
          <p:cNvSpPr>
            <a:spLocks noGrp="1"/>
          </p:cNvSpPr>
          <p:nvPr>
            <p:ph type="body" sz="quarter" idx="13" hasCustomPrompt="1"/>
          </p:nvPr>
        </p:nvSpPr>
        <p:spPr>
          <a:xfrm>
            <a:off x="5419726" y="5465351"/>
            <a:ext cx="6152400" cy="590400"/>
          </a:xfrm>
        </p:spPr>
        <p:txBody>
          <a:bodyPr/>
          <a:lstStyle>
            <a:lvl1pPr>
              <a:spcAft>
                <a:spcPts val="0"/>
              </a:spcAft>
              <a:defRPr sz="4000" spc="-60" baseline="0">
                <a:solidFill>
                  <a:schemeClr val="bg2"/>
                </a:solidFill>
              </a:defRPr>
            </a:lvl1pPr>
          </a:lstStyle>
          <a:p>
            <a:pPr lvl="0"/>
            <a:r>
              <a:rPr lang="en-US" noProof="0" dirty="0"/>
              <a:t>Click to add subtitle</a:t>
            </a:r>
          </a:p>
        </p:txBody>
      </p:sp>
      <p:sp>
        <p:nvSpPr>
          <p:cNvPr id="42" name="Rectangle 106">
            <a:extLst>
              <a:ext uri="{FF2B5EF4-FFF2-40B4-BE49-F238E27FC236}">
                <a16:creationId xmlns:a16="http://schemas.microsoft.com/office/drawing/2014/main" id="{B5E8D6AF-E84B-418A-8BBA-A76B7DF3B5EE}"/>
              </a:ext>
            </a:extLst>
          </p:cNvPr>
          <p:cNvSpPr>
            <a:spLocks noChangeArrowheads="1"/>
          </p:cNvSpPr>
          <p:nvPr userDrawn="1"/>
        </p:nvSpPr>
        <p:spPr bwMode="gray">
          <a:xfrm>
            <a:off x="-2463800"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‘Insert’ and the image will be placed</a:t>
            </a:r>
          </a:p>
        </p:txBody>
      </p:sp>
      <p:sp>
        <p:nvSpPr>
          <p:cNvPr id="43" name="Rectangle 106">
            <a:extLst>
              <a:ext uri="{FF2B5EF4-FFF2-40B4-BE49-F238E27FC236}">
                <a16:creationId xmlns:a16="http://schemas.microsoft.com/office/drawing/2014/main" id="{50996C0E-E4D5-4F0B-9D33-28B9BD40C124}"/>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grpSp>
        <p:nvGrpSpPr>
          <p:cNvPr id="45" name="Group 44">
            <a:extLst>
              <a:ext uri="{FF2B5EF4-FFF2-40B4-BE49-F238E27FC236}">
                <a16:creationId xmlns:a16="http://schemas.microsoft.com/office/drawing/2014/main" id="{D7E86D69-8878-4F2F-B237-077EA4BE83CE}"/>
              </a:ext>
            </a:extLst>
          </p:cNvPr>
          <p:cNvGrpSpPr/>
          <p:nvPr userDrawn="1"/>
        </p:nvGrpSpPr>
        <p:grpSpPr>
          <a:xfrm>
            <a:off x="12326583" y="1"/>
            <a:ext cx="2329217" cy="5577839"/>
            <a:chOff x="12326583" y="1"/>
            <a:chExt cx="2329217" cy="5577839"/>
          </a:xfrm>
        </p:grpSpPr>
        <p:sp>
          <p:nvSpPr>
            <p:cNvPr id="46" name="Rectangle 106">
              <a:extLst>
                <a:ext uri="{FF2B5EF4-FFF2-40B4-BE49-F238E27FC236}">
                  <a16:creationId xmlns:a16="http://schemas.microsoft.com/office/drawing/2014/main" id="{EAAF62C9-7324-454B-9338-D54E099FD047}"/>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47" name="Groep 75">
              <a:extLst>
                <a:ext uri="{FF2B5EF4-FFF2-40B4-BE49-F238E27FC236}">
                  <a16:creationId xmlns:a16="http://schemas.microsoft.com/office/drawing/2014/main" id="{FD7A15A7-FE84-4DED-8920-16D4F5671906}"/>
                </a:ext>
              </a:extLst>
            </p:cNvPr>
            <p:cNvGrpSpPr>
              <a:grpSpLocks noChangeAspect="1"/>
            </p:cNvGrpSpPr>
            <p:nvPr userDrawn="1"/>
          </p:nvGrpSpPr>
          <p:grpSpPr>
            <a:xfrm>
              <a:off x="12616299" y="4610804"/>
              <a:ext cx="1766851" cy="793244"/>
              <a:chOff x="2766083" y="6357983"/>
              <a:chExt cx="1485890" cy="667104"/>
            </a:xfrm>
          </p:grpSpPr>
          <p:pic>
            <p:nvPicPr>
              <p:cNvPr id="52" name="Picture 15">
                <a:extLst>
                  <a:ext uri="{FF2B5EF4-FFF2-40B4-BE49-F238E27FC236}">
                    <a16:creationId xmlns:a16="http://schemas.microsoft.com/office/drawing/2014/main" id="{F8227AF3-946A-4722-B2BC-D74F23B51F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3" name="Picture 18">
                <a:extLst>
                  <a:ext uri="{FF2B5EF4-FFF2-40B4-BE49-F238E27FC236}">
                    <a16:creationId xmlns:a16="http://schemas.microsoft.com/office/drawing/2014/main" id="{55EA290E-158C-4C3F-A358-EB12175727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4" name="Picture 19">
                <a:extLst>
                  <a:ext uri="{FF2B5EF4-FFF2-40B4-BE49-F238E27FC236}">
                    <a16:creationId xmlns:a16="http://schemas.microsoft.com/office/drawing/2014/main" id="{96B981E3-A59D-47C0-BEB5-B65766676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5" name="Straight Arrow Connector 23">
                <a:extLst>
                  <a:ext uri="{FF2B5EF4-FFF2-40B4-BE49-F238E27FC236}">
                    <a16:creationId xmlns:a16="http://schemas.microsoft.com/office/drawing/2014/main" id="{1503258A-5894-4672-8B84-01592DB52E46}"/>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Connector 24">
                <a:extLst>
                  <a:ext uri="{FF2B5EF4-FFF2-40B4-BE49-F238E27FC236}">
                    <a16:creationId xmlns:a16="http://schemas.microsoft.com/office/drawing/2014/main" id="{390BA5B0-F1C6-450F-BAC4-F8787C48F47E}"/>
                  </a:ext>
                </a:extLst>
              </p:cNvPr>
              <p:cNvCxnSpPr>
                <a:cxnSpLocks/>
                <a:stCxn id="52" idx="0"/>
                <a:endCxn id="52"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26">
                <a:extLst>
                  <a:ext uri="{FF2B5EF4-FFF2-40B4-BE49-F238E27FC236}">
                    <a16:creationId xmlns:a16="http://schemas.microsoft.com/office/drawing/2014/main" id="{96531038-527A-425F-BD02-7099621FCB21}"/>
                  </a:ext>
                </a:extLst>
              </p:cNvPr>
              <p:cNvCxnSpPr>
                <a:cxnSpLocks/>
                <a:stCxn id="52" idx="3"/>
                <a:endCxn id="52"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Straight Arrow Connector 27">
                <a:extLst>
                  <a:ext uri="{FF2B5EF4-FFF2-40B4-BE49-F238E27FC236}">
                    <a16:creationId xmlns:a16="http://schemas.microsoft.com/office/drawing/2014/main" id="{EAF4DA52-CE8D-4A82-8E35-D40478065FFC}"/>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9" name="Oval 28">
                <a:extLst>
                  <a:ext uri="{FF2B5EF4-FFF2-40B4-BE49-F238E27FC236}">
                    <a16:creationId xmlns:a16="http://schemas.microsoft.com/office/drawing/2014/main" id="{89CECA65-9170-4C36-8E8D-04B424116A28}"/>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48" name="Afbeelding 77">
              <a:extLst>
                <a:ext uri="{FF2B5EF4-FFF2-40B4-BE49-F238E27FC236}">
                  <a16:creationId xmlns:a16="http://schemas.microsoft.com/office/drawing/2014/main" id="{E2B058BF-C284-4CF1-B159-A127391470F3}"/>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9" name="Group 48">
              <a:extLst>
                <a:ext uri="{FF2B5EF4-FFF2-40B4-BE49-F238E27FC236}">
                  <a16:creationId xmlns:a16="http://schemas.microsoft.com/office/drawing/2014/main" id="{56D89D04-36FC-4E54-B848-4B212F50972A}"/>
                </a:ext>
              </a:extLst>
            </p:cNvPr>
            <p:cNvGrpSpPr>
              <a:grpSpLocks noChangeAspect="1"/>
            </p:cNvGrpSpPr>
            <p:nvPr userDrawn="1"/>
          </p:nvGrpSpPr>
          <p:grpSpPr>
            <a:xfrm>
              <a:off x="12610022" y="1108316"/>
              <a:ext cx="339817" cy="579600"/>
              <a:chOff x="13120767" y="944180"/>
              <a:chExt cx="338852" cy="577954"/>
            </a:xfrm>
          </p:grpSpPr>
          <p:pic>
            <p:nvPicPr>
              <p:cNvPr id="50" name="Picture 49">
                <a:extLst>
                  <a:ext uri="{FF2B5EF4-FFF2-40B4-BE49-F238E27FC236}">
                    <a16:creationId xmlns:a16="http://schemas.microsoft.com/office/drawing/2014/main" id="{BA692DC4-6807-4015-9616-637F4AAFDD9A}"/>
                  </a:ext>
                </a:extLst>
              </p:cNvPr>
              <p:cNvPicPr>
                <a:picLocks noChangeAspect="1"/>
              </p:cNvPicPr>
              <p:nvPr userDrawn="1"/>
            </p:nvPicPr>
            <p:blipFill rotWithShape="1">
              <a:blip r:embed="rId7"/>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51" name="Rectangle 21">
                <a:extLst>
                  <a:ext uri="{FF2B5EF4-FFF2-40B4-BE49-F238E27FC236}">
                    <a16:creationId xmlns:a16="http://schemas.microsoft.com/office/drawing/2014/main" id="{613D454E-7313-4972-8548-FEBA44D82382}"/>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spTree>
    <p:extLst>
      <p:ext uri="{BB962C8B-B14F-4D97-AF65-F5344CB8AC3E}">
        <p14:creationId xmlns:p14="http://schemas.microsoft.com/office/powerpoint/2010/main" val="8034726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Rectangle 16">
            <a:extLst>
              <a:ext uri="{FF2B5EF4-FFF2-40B4-BE49-F238E27FC236}">
                <a16:creationId xmlns:a16="http://schemas.microsoft.com/office/drawing/2014/main" id="{BA4DA09E-9EBF-A008-1640-A0D1A4EE8461}"/>
              </a:ext>
            </a:extLst>
          </p:cNvPr>
          <p:cNvSpPr/>
          <p:nvPr userDrawn="1"/>
        </p:nvSpPr>
        <p:spPr bwMode="auto">
          <a:xfrm>
            <a:off x="9277351" y="1"/>
            <a:ext cx="2834216" cy="684213"/>
          </a:xfrm>
          <a:prstGeom prst="rect">
            <a:avLst/>
          </a:prstGeom>
          <a:solidFill>
            <a:schemeClr val="accent3"/>
          </a:solidFill>
          <a:ln w="9525" cap="flat" cmpd="sng" algn="ctr">
            <a:noFill/>
            <a:prstDash val="solid"/>
            <a:round/>
            <a:headEnd type="none" w="med" len="med"/>
            <a:tailEnd type="none" w="med" len="med"/>
          </a:ln>
          <a:effectLst/>
        </p:spPr>
        <p:txBody>
          <a:bodyPr lIns="68580" tIns="34290" rIns="68580" bIns="34290"/>
          <a:lstStyle/>
          <a:p>
            <a:pPr defTabSz="685800">
              <a:defRPr/>
            </a:pPr>
            <a:endParaRPr lang="en-GB" sz="1800">
              <a:latin typeface="Arial" charset="0"/>
              <a:ea typeface="ＭＳ Ｐゴシック" pitchFamily="1" charset="-128"/>
            </a:endParaRPr>
          </a:p>
        </p:txBody>
      </p:sp>
      <p:sp>
        <p:nvSpPr>
          <p:cNvPr id="3" name="Rectangle 6">
            <a:extLst>
              <a:ext uri="{FF2B5EF4-FFF2-40B4-BE49-F238E27FC236}">
                <a16:creationId xmlns:a16="http://schemas.microsoft.com/office/drawing/2014/main" id="{215E32E9-A969-9EE4-F5CB-A0847B888E71}"/>
              </a:ext>
            </a:extLst>
          </p:cNvPr>
          <p:cNvSpPr/>
          <p:nvPr userDrawn="1"/>
        </p:nvSpPr>
        <p:spPr bwMode="auto">
          <a:xfrm>
            <a:off x="1" y="1"/>
            <a:ext cx="2834217" cy="684213"/>
          </a:xfrm>
          <a:prstGeom prst="rect">
            <a:avLst/>
          </a:prstGeom>
          <a:solidFill>
            <a:schemeClr val="accent3"/>
          </a:solidFill>
          <a:ln w="9525" cap="flat" cmpd="sng" algn="ctr">
            <a:noFill/>
            <a:prstDash val="solid"/>
            <a:round/>
            <a:headEnd type="none" w="med" len="med"/>
            <a:tailEnd type="none" w="med" len="med"/>
          </a:ln>
          <a:effectLst/>
        </p:spPr>
        <p:txBody>
          <a:bodyPr lIns="68580" tIns="34290" rIns="68580" bIns="34290"/>
          <a:lstStyle/>
          <a:p>
            <a:pPr defTabSz="685800">
              <a:defRPr/>
            </a:pPr>
            <a:endParaRPr lang="en-GB" sz="1800">
              <a:latin typeface="Arial" charset="0"/>
              <a:ea typeface="ＭＳ Ｐゴシック" pitchFamily="1" charset="-128"/>
            </a:endParaRPr>
          </a:p>
        </p:txBody>
      </p:sp>
      <p:cxnSp>
        <p:nvCxnSpPr>
          <p:cNvPr id="4" name="Straight Connector 10">
            <a:extLst>
              <a:ext uri="{FF2B5EF4-FFF2-40B4-BE49-F238E27FC236}">
                <a16:creationId xmlns:a16="http://schemas.microsoft.com/office/drawing/2014/main" id="{9C6CDCC0-7D5A-E65F-13EF-AB035E1C5C35}"/>
              </a:ext>
            </a:extLst>
          </p:cNvPr>
          <p:cNvCxnSpPr/>
          <p:nvPr userDrawn="1"/>
        </p:nvCxnSpPr>
        <p:spPr>
          <a:xfrm flipV="1">
            <a:off x="-234950" y="3800475"/>
            <a:ext cx="13819717" cy="1798638"/>
          </a:xfrm>
          <a:prstGeom prst="line">
            <a:avLst/>
          </a:prstGeom>
          <a:ln w="69850">
            <a:solidFill>
              <a:srgbClr val="009900"/>
            </a:solidFill>
          </a:ln>
        </p:spPr>
        <p:style>
          <a:lnRef idx="1">
            <a:schemeClr val="accent1"/>
          </a:lnRef>
          <a:fillRef idx="0">
            <a:schemeClr val="accent1"/>
          </a:fillRef>
          <a:effectRef idx="0">
            <a:schemeClr val="accent1"/>
          </a:effectRef>
          <a:fontRef idx="minor">
            <a:schemeClr val="tx1"/>
          </a:fontRef>
        </p:style>
      </p:cxnSp>
      <p:cxnSp>
        <p:nvCxnSpPr>
          <p:cNvPr id="5" name="Straight Connector 11">
            <a:extLst>
              <a:ext uri="{FF2B5EF4-FFF2-40B4-BE49-F238E27FC236}">
                <a16:creationId xmlns:a16="http://schemas.microsoft.com/office/drawing/2014/main" id="{A20B5899-FE9E-4A94-CABF-BE63F2CE0579}"/>
              </a:ext>
            </a:extLst>
          </p:cNvPr>
          <p:cNvCxnSpPr/>
          <p:nvPr userDrawn="1"/>
        </p:nvCxnSpPr>
        <p:spPr>
          <a:xfrm flipV="1">
            <a:off x="-234950" y="3681413"/>
            <a:ext cx="13351935" cy="1814512"/>
          </a:xfrm>
          <a:prstGeom prst="line">
            <a:avLst/>
          </a:prstGeom>
          <a:ln w="57150">
            <a:solidFill>
              <a:srgbClr val="4891DC"/>
            </a:solidFill>
          </a:ln>
        </p:spPr>
        <p:style>
          <a:lnRef idx="1">
            <a:schemeClr val="accent1"/>
          </a:lnRef>
          <a:fillRef idx="0">
            <a:schemeClr val="accent1"/>
          </a:fillRef>
          <a:effectRef idx="0">
            <a:schemeClr val="accent1"/>
          </a:effectRef>
          <a:fontRef idx="minor">
            <a:schemeClr val="tx1"/>
          </a:fontRef>
        </p:style>
      </p:cxnSp>
      <p:cxnSp>
        <p:nvCxnSpPr>
          <p:cNvPr id="6" name="Straight Connector 12">
            <a:extLst>
              <a:ext uri="{FF2B5EF4-FFF2-40B4-BE49-F238E27FC236}">
                <a16:creationId xmlns:a16="http://schemas.microsoft.com/office/drawing/2014/main" id="{B767FF21-1C59-D24E-E1DF-C7B906CDA951}"/>
              </a:ext>
            </a:extLst>
          </p:cNvPr>
          <p:cNvCxnSpPr/>
          <p:nvPr userDrawn="1"/>
        </p:nvCxnSpPr>
        <p:spPr>
          <a:xfrm flipV="1">
            <a:off x="-234950" y="4149726"/>
            <a:ext cx="13351935" cy="1539875"/>
          </a:xfrm>
          <a:prstGeom prst="line">
            <a:avLst/>
          </a:prstGeom>
          <a:ln w="34925">
            <a:solidFill>
              <a:srgbClr val="0D0763"/>
            </a:solidFill>
          </a:ln>
        </p:spPr>
        <p:style>
          <a:lnRef idx="1">
            <a:schemeClr val="accent1"/>
          </a:lnRef>
          <a:fillRef idx="0">
            <a:schemeClr val="accent1"/>
          </a:fillRef>
          <a:effectRef idx="0">
            <a:schemeClr val="accent1"/>
          </a:effectRef>
          <a:fontRef idx="minor">
            <a:schemeClr val="tx1"/>
          </a:fontRef>
        </p:style>
      </p:cxnSp>
      <p:cxnSp>
        <p:nvCxnSpPr>
          <p:cNvPr id="7" name="Straight Connector 13">
            <a:extLst>
              <a:ext uri="{FF2B5EF4-FFF2-40B4-BE49-F238E27FC236}">
                <a16:creationId xmlns:a16="http://schemas.microsoft.com/office/drawing/2014/main" id="{3523F135-2F5B-22C0-DAD0-4CDADAB61632}"/>
              </a:ext>
            </a:extLst>
          </p:cNvPr>
          <p:cNvCxnSpPr/>
          <p:nvPr userDrawn="1"/>
        </p:nvCxnSpPr>
        <p:spPr>
          <a:xfrm flipV="1">
            <a:off x="-745067" y="-279400"/>
            <a:ext cx="12295717" cy="1584325"/>
          </a:xfrm>
          <a:prstGeom prst="line">
            <a:avLst/>
          </a:prstGeom>
          <a:ln w="69850">
            <a:solidFill>
              <a:srgbClr val="4891DC"/>
            </a:solidFill>
          </a:ln>
        </p:spPr>
        <p:style>
          <a:lnRef idx="1">
            <a:schemeClr val="accent1"/>
          </a:lnRef>
          <a:fillRef idx="0">
            <a:schemeClr val="accent1"/>
          </a:fillRef>
          <a:effectRef idx="0">
            <a:schemeClr val="accent1"/>
          </a:effectRef>
          <a:fontRef idx="minor">
            <a:schemeClr val="tx1"/>
          </a:fontRef>
        </p:style>
      </p:cxnSp>
      <p:cxnSp>
        <p:nvCxnSpPr>
          <p:cNvPr id="8" name="Straight Connector 14">
            <a:extLst>
              <a:ext uri="{FF2B5EF4-FFF2-40B4-BE49-F238E27FC236}">
                <a16:creationId xmlns:a16="http://schemas.microsoft.com/office/drawing/2014/main" id="{A7FDD3EE-C870-B8A6-AB8A-310CC927BA2B}"/>
              </a:ext>
            </a:extLst>
          </p:cNvPr>
          <p:cNvCxnSpPr/>
          <p:nvPr userDrawn="1"/>
        </p:nvCxnSpPr>
        <p:spPr>
          <a:xfrm flipV="1">
            <a:off x="-745066" y="-420688"/>
            <a:ext cx="11808884" cy="1546226"/>
          </a:xfrm>
          <a:prstGeom prst="line">
            <a:avLst/>
          </a:prstGeom>
          <a:ln w="57150">
            <a:solidFill>
              <a:srgbClr val="0D0763"/>
            </a:solidFill>
          </a:ln>
        </p:spPr>
        <p:style>
          <a:lnRef idx="1">
            <a:schemeClr val="accent1"/>
          </a:lnRef>
          <a:fillRef idx="0">
            <a:schemeClr val="accent1"/>
          </a:fillRef>
          <a:effectRef idx="0">
            <a:schemeClr val="accent1"/>
          </a:effectRef>
          <a:fontRef idx="minor">
            <a:schemeClr val="tx1"/>
          </a:fontRef>
        </p:style>
      </p:cxnSp>
      <p:cxnSp>
        <p:nvCxnSpPr>
          <p:cNvPr id="9" name="Straight Connector 15">
            <a:extLst>
              <a:ext uri="{FF2B5EF4-FFF2-40B4-BE49-F238E27FC236}">
                <a16:creationId xmlns:a16="http://schemas.microsoft.com/office/drawing/2014/main" id="{C96B63B4-2194-D3EF-1FDE-AEF03ECAA641}"/>
              </a:ext>
            </a:extLst>
          </p:cNvPr>
          <p:cNvCxnSpPr/>
          <p:nvPr userDrawn="1"/>
        </p:nvCxnSpPr>
        <p:spPr>
          <a:xfrm flipV="1">
            <a:off x="-745067" y="-133350"/>
            <a:ext cx="12625917" cy="1546225"/>
          </a:xfrm>
          <a:prstGeom prst="line">
            <a:avLst/>
          </a:prstGeom>
          <a:ln w="34925">
            <a:solidFill>
              <a:srgbClr val="009900"/>
            </a:solidFill>
          </a:ln>
        </p:spPr>
        <p:style>
          <a:lnRef idx="1">
            <a:schemeClr val="accent1"/>
          </a:lnRef>
          <a:fillRef idx="0">
            <a:schemeClr val="accent1"/>
          </a:fillRef>
          <a:effectRef idx="0">
            <a:schemeClr val="accent1"/>
          </a:effectRef>
          <a:fontRef idx="minor">
            <a:schemeClr val="tx1"/>
          </a:fontRef>
        </p:style>
      </p:cxnSp>
      <p:pic>
        <p:nvPicPr>
          <p:cNvPr id="10" name="Content Placeholder 6">
            <a:extLst>
              <a:ext uri="{FF2B5EF4-FFF2-40B4-BE49-F238E27FC236}">
                <a16:creationId xmlns:a16="http://schemas.microsoft.com/office/drawing/2014/main" id="{E8C4868F-EB81-4F98-3306-4547DAD0426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20831" t="6906" r="70952" b="87025"/>
          <a:stretch>
            <a:fillRect/>
          </a:stretch>
        </p:blipFill>
        <p:spPr bwMode="auto">
          <a:xfrm>
            <a:off x="9235017" y="6392864"/>
            <a:ext cx="1166283"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8">
            <a:extLst>
              <a:ext uri="{FF2B5EF4-FFF2-40B4-BE49-F238E27FC236}">
                <a16:creationId xmlns:a16="http://schemas.microsoft.com/office/drawing/2014/main" id="{5916785F-5824-CD3E-B871-18B11002FEA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l="56310" t="35825" r="29581" b="50000"/>
          <a:stretch>
            <a:fillRect/>
          </a:stretch>
        </p:blipFill>
        <p:spPr bwMode="auto">
          <a:xfrm>
            <a:off x="8384118" y="6392863"/>
            <a:ext cx="8509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extLst>
              <a:ext uri="{FF2B5EF4-FFF2-40B4-BE49-F238E27FC236}">
                <a16:creationId xmlns:a16="http://schemas.microsoft.com/office/drawing/2014/main" id="{1957453D-B3C6-E240-8D92-E53219CA266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t="4787" b="7880"/>
          <a:stretch>
            <a:fillRect/>
          </a:stretch>
        </p:blipFill>
        <p:spPr bwMode="auto">
          <a:xfrm>
            <a:off x="10401300" y="6392864"/>
            <a:ext cx="1314451"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0">
            <a:extLst>
              <a:ext uri="{FF2B5EF4-FFF2-40B4-BE49-F238E27FC236}">
                <a16:creationId xmlns:a16="http://schemas.microsoft.com/office/drawing/2014/main" id="{8C32D168-D38D-C6DA-745D-35C6DC77D35F}"/>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l="8105" t="6384" r="5165" b="6131"/>
          <a:stretch>
            <a:fillRect/>
          </a:stretch>
        </p:blipFill>
        <p:spPr bwMode="auto">
          <a:xfrm>
            <a:off x="11717867" y="6392864"/>
            <a:ext cx="463551"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3"/>
          <p:cNvSpPr>
            <a:spLocks noGrp="1" noChangeArrowheads="1"/>
          </p:cNvSpPr>
          <p:nvPr>
            <p:ph type="ctrTitle"/>
          </p:nvPr>
        </p:nvSpPr>
        <p:spPr>
          <a:xfrm>
            <a:off x="0" y="1583796"/>
            <a:ext cx="12192000" cy="1924580"/>
          </a:xfrm>
        </p:spPr>
        <p:txBody>
          <a:bodyPr/>
          <a:lstStyle>
            <a:lvl1pPr algn="ctr">
              <a:lnSpc>
                <a:spcPct val="100000"/>
              </a:lnSpc>
              <a:defRPr sz="5400" b="1">
                <a:solidFill>
                  <a:srgbClr val="002147"/>
                </a:solidFill>
              </a:defRPr>
            </a:lvl1pPr>
          </a:lstStyle>
          <a:p>
            <a:pPr lvl="0"/>
            <a:r>
              <a:rPr lang="en-US" noProof="0" dirty="0"/>
              <a:t>Click to edit Master title style</a:t>
            </a:r>
          </a:p>
        </p:txBody>
      </p:sp>
    </p:spTree>
    <p:extLst>
      <p:ext uri="{BB962C8B-B14F-4D97-AF65-F5344CB8AC3E}">
        <p14:creationId xmlns:p14="http://schemas.microsoft.com/office/powerpoint/2010/main" val="22117454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7" name="Rectangle 3"/>
          <p:cNvSpPr>
            <a:spLocks noGrp="1" noChangeArrowheads="1"/>
          </p:cNvSpPr>
          <p:nvPr>
            <p:ph idx="1"/>
          </p:nvPr>
        </p:nvSpPr>
        <p:spPr bwMode="auto">
          <a:xfrm>
            <a:off x="1655507" y="1697600"/>
            <a:ext cx="10321148" cy="4746735"/>
          </a:xfrm>
          <a:prstGeom prst="rect">
            <a:avLst/>
          </a:prstGeom>
          <a:noFill/>
          <a:ln>
            <a:noFill/>
          </a:ln>
        </p:spPr>
        <p:txBody>
          <a:bodyPr/>
          <a:lstStyle>
            <a:lvl1pPr>
              <a:defRPr sz="3000"/>
            </a:lvl1pPr>
            <a:lvl2pPr>
              <a:defRPr sz="3000"/>
            </a:lvl2pPr>
          </a:lstStyle>
          <a:p>
            <a:pPr lvl="0"/>
            <a:r>
              <a:rPr lang="en-US" dirty="0"/>
              <a:t>Click to edit Master text styles</a:t>
            </a:r>
          </a:p>
          <a:p>
            <a:pPr lvl="1"/>
            <a:r>
              <a:rPr lang="en-US" dirty="0"/>
              <a:t>Second level</a:t>
            </a:r>
          </a:p>
        </p:txBody>
      </p:sp>
      <p:sp>
        <p:nvSpPr>
          <p:cNvPr id="6" name="Rectangle 2"/>
          <p:cNvSpPr>
            <a:spLocks noGrp="1" noChangeArrowheads="1"/>
          </p:cNvSpPr>
          <p:nvPr>
            <p:ph type="title"/>
          </p:nvPr>
        </p:nvSpPr>
        <p:spPr bwMode="auto">
          <a:xfrm>
            <a:off x="275354" y="305780"/>
            <a:ext cx="11701300" cy="1143000"/>
          </a:xfrm>
          <a:prstGeom prst="rect">
            <a:avLst/>
          </a:prstGeom>
          <a:noFill/>
          <a:ln>
            <a:noFill/>
          </a:ln>
        </p:spPr>
        <p:txBody>
          <a:bodyPr/>
          <a:lstStyle>
            <a:lvl1pPr>
              <a:defRPr sz="5400"/>
            </a:lvl1pPr>
          </a:lstStyle>
          <a:p>
            <a:pPr lvl="0"/>
            <a:r>
              <a:rPr lang="en-US" dirty="0"/>
              <a:t>Click to edit Master title</a:t>
            </a:r>
          </a:p>
        </p:txBody>
      </p:sp>
    </p:spTree>
    <p:extLst>
      <p:ext uri="{BB962C8B-B14F-4D97-AF65-F5344CB8AC3E}">
        <p14:creationId xmlns:p14="http://schemas.microsoft.com/office/powerpoint/2010/main" val="12267544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7" name="Rectangle 3"/>
          <p:cNvSpPr>
            <a:spLocks noGrp="1" noChangeArrowheads="1"/>
          </p:cNvSpPr>
          <p:nvPr>
            <p:ph idx="1"/>
          </p:nvPr>
        </p:nvSpPr>
        <p:spPr bwMode="auto">
          <a:xfrm>
            <a:off x="1655507" y="1652595"/>
            <a:ext cx="10321148" cy="4791740"/>
          </a:xfrm>
          <a:prstGeom prst="rect">
            <a:avLst/>
          </a:prstGeom>
          <a:noFill/>
          <a:ln>
            <a:noFill/>
          </a:ln>
        </p:spPr>
        <p:txBody>
          <a:bodyPr/>
          <a:lstStyle>
            <a:lvl1pPr>
              <a:lnSpc>
                <a:spcPct val="100000"/>
              </a:lnSpc>
              <a:defRPr sz="3000">
                <a:solidFill>
                  <a:schemeClr val="bg1">
                    <a:lumMod val="95000"/>
                  </a:schemeClr>
                </a:solidFill>
              </a:defRPr>
            </a:lvl1pPr>
            <a:lvl2pPr>
              <a:lnSpc>
                <a:spcPct val="100000"/>
              </a:lnSpc>
              <a:defRPr sz="3000">
                <a:solidFill>
                  <a:schemeClr val="bg1">
                    <a:lumMod val="95000"/>
                  </a:schemeClr>
                </a:solidFill>
              </a:defRPr>
            </a:lvl2pPr>
          </a:lstStyle>
          <a:p>
            <a:pPr lvl="0"/>
            <a:r>
              <a:rPr lang="en-US" dirty="0"/>
              <a:t>Click to edit Master text styles</a:t>
            </a:r>
          </a:p>
          <a:p>
            <a:pPr lvl="1"/>
            <a:r>
              <a:rPr lang="en-US" dirty="0"/>
              <a:t>Second level</a:t>
            </a:r>
          </a:p>
        </p:txBody>
      </p:sp>
      <p:sp>
        <p:nvSpPr>
          <p:cNvPr id="6" name="Rectangle 2"/>
          <p:cNvSpPr>
            <a:spLocks noGrp="1" noChangeArrowheads="1"/>
          </p:cNvSpPr>
          <p:nvPr>
            <p:ph type="title"/>
          </p:nvPr>
        </p:nvSpPr>
        <p:spPr bwMode="auto">
          <a:xfrm>
            <a:off x="275354" y="305780"/>
            <a:ext cx="11701300" cy="1143000"/>
          </a:xfrm>
          <a:prstGeom prst="rect">
            <a:avLst/>
          </a:prstGeom>
          <a:noFill/>
          <a:ln>
            <a:noFill/>
          </a:ln>
        </p:spPr>
        <p:txBody>
          <a:bodyPr/>
          <a:lstStyle>
            <a:lvl1pPr>
              <a:defRPr sz="5400">
                <a:solidFill>
                  <a:schemeClr val="bg1">
                    <a:lumMod val="95000"/>
                  </a:schemeClr>
                </a:solidFill>
              </a:defRPr>
            </a:lvl1pPr>
          </a:lstStyle>
          <a:p>
            <a:pPr lvl="0"/>
            <a:r>
              <a:rPr lang="en-US" dirty="0"/>
              <a:t>Click to edit Master title</a:t>
            </a:r>
          </a:p>
        </p:txBody>
      </p:sp>
    </p:spTree>
    <p:extLst>
      <p:ext uri="{BB962C8B-B14F-4D97-AF65-F5344CB8AC3E}">
        <p14:creationId xmlns:p14="http://schemas.microsoft.com/office/powerpoint/2010/main" val="17228265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5_Title and Content">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bwMode="auto">
          <a:xfrm>
            <a:off x="275354" y="305780"/>
            <a:ext cx="11701300" cy="1143000"/>
          </a:xfrm>
          <a:prstGeom prst="rect">
            <a:avLst/>
          </a:prstGeom>
          <a:noFill/>
          <a:ln>
            <a:noFill/>
          </a:ln>
        </p:spPr>
        <p:txBody>
          <a:bodyPr/>
          <a:lstStyle>
            <a:lvl1pPr>
              <a:defRPr sz="5400">
                <a:solidFill>
                  <a:schemeClr val="bg1">
                    <a:lumMod val="95000"/>
                  </a:schemeClr>
                </a:solidFill>
              </a:defRPr>
            </a:lvl1pPr>
          </a:lstStyle>
          <a:p>
            <a:pPr lvl="0"/>
            <a:r>
              <a:rPr lang="en-US" dirty="0"/>
              <a:t>Click to edit Master title</a:t>
            </a:r>
          </a:p>
        </p:txBody>
      </p:sp>
    </p:spTree>
    <p:extLst>
      <p:ext uri="{BB962C8B-B14F-4D97-AF65-F5344CB8AC3E}">
        <p14:creationId xmlns:p14="http://schemas.microsoft.com/office/powerpoint/2010/main" val="30654583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bwMode="auto">
          <a:xfrm>
            <a:off x="575388" y="1629920"/>
            <a:ext cx="11161240" cy="3599280"/>
          </a:xfrm>
          <a:prstGeom prst="rect">
            <a:avLst/>
          </a:prstGeom>
          <a:noFill/>
          <a:ln>
            <a:noFill/>
          </a:ln>
        </p:spPr>
        <p:txBody>
          <a:bodyPr/>
          <a:lstStyle>
            <a:lvl1pPr>
              <a:lnSpc>
                <a:spcPct val="100000"/>
              </a:lnSpc>
              <a:defRPr sz="5400" b="0">
                <a:solidFill>
                  <a:schemeClr val="bg1">
                    <a:lumMod val="95000"/>
                  </a:schemeClr>
                </a:solidFill>
              </a:defRPr>
            </a:lvl1pPr>
          </a:lstStyle>
          <a:p>
            <a:pPr lvl="0"/>
            <a:r>
              <a:rPr lang="en-US" dirty="0"/>
              <a:t>Click to edit Master title</a:t>
            </a:r>
          </a:p>
        </p:txBody>
      </p:sp>
    </p:spTree>
    <p:extLst>
      <p:ext uri="{BB962C8B-B14F-4D97-AF65-F5344CB8AC3E}">
        <p14:creationId xmlns:p14="http://schemas.microsoft.com/office/powerpoint/2010/main" val="41093258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400"/>
            </a:lvl1pPr>
          </a:lstStyle>
          <a:p>
            <a:r>
              <a:rPr lang="en-US" dirty="0"/>
              <a:t>Click to edit Master title</a:t>
            </a:r>
            <a:endParaRPr lang="en-GB" dirty="0"/>
          </a:p>
        </p:txBody>
      </p:sp>
    </p:spTree>
    <p:extLst>
      <p:ext uri="{BB962C8B-B14F-4D97-AF65-F5344CB8AC3E}">
        <p14:creationId xmlns:p14="http://schemas.microsoft.com/office/powerpoint/2010/main" val="41805941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6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65441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7_Title and Content">
    <p:spTree>
      <p:nvGrpSpPr>
        <p:cNvPr id="1" name=""/>
        <p:cNvGrpSpPr/>
        <p:nvPr/>
      </p:nvGrpSpPr>
      <p:grpSpPr>
        <a:xfrm>
          <a:off x="0" y="0"/>
          <a:ext cx="0" cy="0"/>
          <a:chOff x="0" y="0"/>
          <a:chExt cx="0" cy="0"/>
        </a:xfrm>
      </p:grpSpPr>
      <p:pic>
        <p:nvPicPr>
          <p:cNvPr id="2" name="Content Placeholder 6">
            <a:extLst>
              <a:ext uri="{FF2B5EF4-FFF2-40B4-BE49-F238E27FC236}">
                <a16:creationId xmlns:a16="http://schemas.microsoft.com/office/drawing/2014/main" id="{795C92FA-DA51-9B47-8FEE-ADAF9B1DA8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20831" t="6906" r="70952" b="87025"/>
          <a:stretch>
            <a:fillRect/>
          </a:stretch>
        </p:blipFill>
        <p:spPr bwMode="auto">
          <a:xfrm>
            <a:off x="9235017" y="6392864"/>
            <a:ext cx="1166283"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7A61844E-98EF-29C8-C8F4-FD9427959E1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l="56310" t="35825" r="29581" b="50000"/>
          <a:stretch>
            <a:fillRect/>
          </a:stretch>
        </p:blipFill>
        <p:spPr bwMode="auto">
          <a:xfrm>
            <a:off x="8384118" y="6392863"/>
            <a:ext cx="8509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7210A7AC-EC10-BB14-85FC-4F8CDB18190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t="4787" b="7880"/>
          <a:stretch>
            <a:fillRect/>
          </a:stretch>
        </p:blipFill>
        <p:spPr bwMode="auto">
          <a:xfrm>
            <a:off x="10401300" y="6392864"/>
            <a:ext cx="1314451"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3B07378-4825-C19F-55FD-F6EF38A2209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l="8105" t="6384" r="5165" b="6131"/>
          <a:stretch>
            <a:fillRect/>
          </a:stretch>
        </p:blipFill>
        <p:spPr bwMode="auto">
          <a:xfrm>
            <a:off x="11717867" y="6392864"/>
            <a:ext cx="463551"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64645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45461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blank" preserve="1">
  <p:cSld name="3_Blank">
    <p:spTree>
      <p:nvGrpSpPr>
        <p:cNvPr id="1" name=""/>
        <p:cNvGrpSpPr/>
        <p:nvPr/>
      </p:nvGrpSpPr>
      <p:grpSpPr>
        <a:xfrm>
          <a:off x="0" y="0"/>
          <a:ext cx="0" cy="0"/>
          <a:chOff x="0" y="0"/>
          <a:chExt cx="0" cy="0"/>
        </a:xfrm>
      </p:grpSpPr>
      <p:pic>
        <p:nvPicPr>
          <p:cNvPr id="2" name="Content Placeholder 6">
            <a:extLst>
              <a:ext uri="{FF2B5EF4-FFF2-40B4-BE49-F238E27FC236}">
                <a16:creationId xmlns:a16="http://schemas.microsoft.com/office/drawing/2014/main" id="{EF827B1B-FE3D-0CF1-72D5-D325C0038DE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20831" t="6906" r="70952" b="87025"/>
          <a:stretch>
            <a:fillRect/>
          </a:stretch>
        </p:blipFill>
        <p:spPr bwMode="auto">
          <a:xfrm>
            <a:off x="9235017" y="6392864"/>
            <a:ext cx="1166283"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93E5E3F9-EC79-0A58-B704-B1F0D1EC16B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l="56310" t="35825" r="29581" b="50000"/>
          <a:stretch>
            <a:fillRect/>
          </a:stretch>
        </p:blipFill>
        <p:spPr bwMode="auto">
          <a:xfrm>
            <a:off x="8384118" y="6392863"/>
            <a:ext cx="8509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8951B571-7F7B-9B4C-94C8-3D030BD1436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t="4787" b="7880"/>
          <a:stretch>
            <a:fillRect/>
          </a:stretch>
        </p:blipFill>
        <p:spPr bwMode="auto">
          <a:xfrm>
            <a:off x="10401300" y="6392864"/>
            <a:ext cx="1314451"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B80CD0C5-341B-8B78-B7E5-A5B2A665A46C}"/>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l="8105" t="6384" r="5165" b="6131"/>
          <a:stretch>
            <a:fillRect/>
          </a:stretch>
        </p:blipFill>
        <p:spPr bwMode="auto">
          <a:xfrm>
            <a:off x="11717867" y="6392864"/>
            <a:ext cx="463551"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4288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dia (1 regelige titel) zonder subtitel">
    <p:spTree>
      <p:nvGrpSpPr>
        <p:cNvPr id="1" name=""/>
        <p:cNvGrpSpPr/>
        <p:nvPr/>
      </p:nvGrpSpPr>
      <p:grpSpPr>
        <a:xfrm>
          <a:off x="0" y="0"/>
          <a:ext cx="0" cy="0"/>
          <a:chOff x="0" y="0"/>
          <a:chExt cx="0" cy="0"/>
        </a:xfrm>
      </p:grpSpPr>
      <p:sp>
        <p:nvSpPr>
          <p:cNvPr id="61" name="Rectangle 3">
            <a:extLst>
              <a:ext uri="{FF2B5EF4-FFF2-40B4-BE49-F238E27FC236}">
                <a16:creationId xmlns:a16="http://schemas.microsoft.com/office/drawing/2014/main" id="{E5520479-9DAB-498A-956C-B48E2928D851}"/>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5244727"/>
            <a:ext cx="6153150" cy="553998"/>
          </a:xfrm>
        </p:spPr>
        <p:txBody>
          <a:bodyPr anchor="b" anchorCtr="0">
            <a:noAutofit/>
          </a:bodyPr>
          <a:lstStyle>
            <a:lvl1pPr>
              <a:lnSpc>
                <a:spcPct val="100000"/>
              </a:lnSpc>
              <a:defRPr sz="4000" spc="-60" baseline="0"/>
            </a:lvl1pPr>
          </a:lstStyle>
          <a:p>
            <a:r>
              <a:rPr lang="en-US" noProof="0" dirty="0"/>
              <a:t>Click to add title</a:t>
            </a:r>
          </a:p>
        </p:txBody>
      </p:sp>
      <p:pic>
        <p:nvPicPr>
          <p:cNvPr id="12" name="Graphic 11">
            <a:extLst>
              <a:ext uri="{FF2B5EF4-FFF2-40B4-BE49-F238E27FC236}">
                <a16:creationId xmlns:a16="http://schemas.microsoft.com/office/drawing/2014/main" id="{F6B3EFED-AED5-4854-B07E-38F0967424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69119" y="5878102"/>
            <a:ext cx="2419349" cy="701717"/>
          </a:xfrm>
          <a:prstGeom prst="rect">
            <a:avLst/>
          </a:prstGeom>
        </p:spPr>
      </p:pic>
      <p:cxnSp>
        <p:nvCxnSpPr>
          <p:cNvPr id="13" name="Straight Connector 12">
            <a:extLst>
              <a:ext uri="{FF2B5EF4-FFF2-40B4-BE49-F238E27FC236}">
                <a16:creationId xmlns:a16="http://schemas.microsoft.com/office/drawing/2014/main" id="{7B7EAE85-1489-4FF0-9901-C2B1367E9677}"/>
              </a:ext>
            </a:extLst>
          </p:cNvPr>
          <p:cNvCxnSpPr>
            <a:cxnSpLocks/>
          </p:cNvCxnSpPr>
          <p:nvPr userDrawn="1"/>
        </p:nvCxnSpPr>
        <p:spPr>
          <a:xfrm>
            <a:off x="5453062" y="5933095"/>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ext Placeholder 10">
            <a:extLst>
              <a:ext uri="{FF2B5EF4-FFF2-40B4-BE49-F238E27FC236}">
                <a16:creationId xmlns:a16="http://schemas.microsoft.com/office/drawing/2014/main" id="{B8CD1A78-9E90-4C3C-B38D-F14E44C2DD0B}"/>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en-US" noProof="0" dirty="0"/>
              <a:t>Click to add department and date</a:t>
            </a:r>
          </a:p>
        </p:txBody>
      </p:sp>
      <p:sp>
        <p:nvSpPr>
          <p:cNvPr id="15" name="Picture Placeholder 14">
            <a:extLst>
              <a:ext uri="{FF2B5EF4-FFF2-40B4-BE49-F238E27FC236}">
                <a16:creationId xmlns:a16="http://schemas.microsoft.com/office/drawing/2014/main" id="{1D99B095-1501-4B59-8DD9-77BC4593140D}"/>
              </a:ext>
            </a:extLst>
          </p:cNvPr>
          <p:cNvSpPr>
            <a:spLocks noGrp="1"/>
          </p:cNvSpPr>
          <p:nvPr>
            <p:ph type="pic" sz="quarter" idx="14" hasCustomPrompt="1"/>
          </p:nvPr>
        </p:nvSpPr>
        <p:spPr>
          <a:xfrm>
            <a:off x="614838" y="0"/>
            <a:ext cx="11577162" cy="5394374"/>
          </a:xfrm>
          <a:custGeom>
            <a:avLst/>
            <a:gdLst>
              <a:gd name="connsiteX0" fmla="*/ 0 w 11577162"/>
              <a:gd name="connsiteY0" fmla="*/ 0 h 5394374"/>
              <a:gd name="connsiteX1" fmla="*/ 11577162 w 11577162"/>
              <a:gd name="connsiteY1" fmla="*/ 0 h 5394374"/>
              <a:gd name="connsiteX2" fmla="*/ 11577162 w 11577162"/>
              <a:gd name="connsiteY2" fmla="*/ 287354 h 5394374"/>
              <a:gd name="connsiteX3" fmla="*/ 11577162 w 11577162"/>
              <a:gd name="connsiteY3" fmla="*/ 578978 h 5394374"/>
              <a:gd name="connsiteX4" fmla="*/ 11577162 w 11577162"/>
              <a:gd name="connsiteY4" fmla="*/ 866332 h 5394374"/>
              <a:gd name="connsiteX5" fmla="*/ 11577162 w 11577162"/>
              <a:gd name="connsiteY5" fmla="*/ 4096437 h 5394374"/>
              <a:gd name="connsiteX6" fmla="*/ 11577162 w 11577162"/>
              <a:gd name="connsiteY6" fmla="*/ 4383791 h 5394374"/>
              <a:gd name="connsiteX7" fmla="*/ 11577162 w 11577162"/>
              <a:gd name="connsiteY7" fmla="*/ 4675415 h 5394374"/>
              <a:gd name="connsiteX8" fmla="*/ 11577162 w 11577162"/>
              <a:gd name="connsiteY8" fmla="*/ 4962769 h 5394374"/>
              <a:gd name="connsiteX9" fmla="*/ 4823818 w 11577162"/>
              <a:gd name="connsiteY9" fmla="*/ 4962769 h 5394374"/>
              <a:gd name="connsiteX10" fmla="*/ 4392213 w 11577162"/>
              <a:gd name="connsiteY10" fmla="*/ 5394374 h 5394374"/>
              <a:gd name="connsiteX11" fmla="*/ 609324 w 11577162"/>
              <a:gd name="connsiteY11" fmla="*/ 5394374 h 5394374"/>
              <a:gd name="connsiteX12" fmla="*/ 0 w 11577162"/>
              <a:gd name="connsiteY12" fmla="*/ 4785050 h 5394374"/>
              <a:gd name="connsiteX13" fmla="*/ 0 w 11577162"/>
              <a:gd name="connsiteY13" fmla="*/ 4497696 h 5394374"/>
              <a:gd name="connsiteX14" fmla="*/ 0 w 11577162"/>
              <a:gd name="connsiteY14" fmla="*/ 4206072 h 5394374"/>
              <a:gd name="connsiteX15" fmla="*/ 0 w 11577162"/>
              <a:gd name="connsiteY15" fmla="*/ 3918718 h 5394374"/>
              <a:gd name="connsiteX16" fmla="*/ 0 w 11577162"/>
              <a:gd name="connsiteY16" fmla="*/ 866332 h 5394374"/>
              <a:gd name="connsiteX17" fmla="*/ 0 w 11577162"/>
              <a:gd name="connsiteY17" fmla="*/ 578978 h 5394374"/>
              <a:gd name="connsiteX18" fmla="*/ 0 w 11577162"/>
              <a:gd name="connsiteY18" fmla="*/ 287354 h 5394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577162" h="5394374">
                <a:moveTo>
                  <a:pt x="0" y="0"/>
                </a:moveTo>
                <a:lnTo>
                  <a:pt x="11577162" y="0"/>
                </a:lnTo>
                <a:lnTo>
                  <a:pt x="11577162" y="287354"/>
                </a:lnTo>
                <a:lnTo>
                  <a:pt x="11577162" y="578978"/>
                </a:lnTo>
                <a:lnTo>
                  <a:pt x="11577162" y="866332"/>
                </a:lnTo>
                <a:lnTo>
                  <a:pt x="11577162" y="4096437"/>
                </a:lnTo>
                <a:lnTo>
                  <a:pt x="11577162" y="4383791"/>
                </a:lnTo>
                <a:lnTo>
                  <a:pt x="11577162" y="4675415"/>
                </a:lnTo>
                <a:lnTo>
                  <a:pt x="11577162" y="4962769"/>
                </a:lnTo>
                <a:lnTo>
                  <a:pt x="4823818" y="4962769"/>
                </a:lnTo>
                <a:cubicBezTo>
                  <a:pt x="4585166" y="4962769"/>
                  <a:pt x="4392213" y="5155722"/>
                  <a:pt x="4392213" y="5394374"/>
                </a:cubicBezTo>
                <a:lnTo>
                  <a:pt x="609324" y="5394374"/>
                </a:lnTo>
                <a:cubicBezTo>
                  <a:pt x="272927" y="5394374"/>
                  <a:pt x="0" y="5121448"/>
                  <a:pt x="0" y="4785050"/>
                </a:cubicBezTo>
                <a:lnTo>
                  <a:pt x="0" y="4497696"/>
                </a:lnTo>
                <a:lnTo>
                  <a:pt x="0" y="4206072"/>
                </a:lnTo>
                <a:lnTo>
                  <a:pt x="0" y="3918718"/>
                </a:lnTo>
                <a:lnTo>
                  <a:pt x="0" y="866332"/>
                </a:lnTo>
                <a:lnTo>
                  <a:pt x="0" y="578978"/>
                </a:lnTo>
                <a:lnTo>
                  <a:pt x="0" y="287354"/>
                </a:lnTo>
                <a:close/>
              </a:path>
            </a:pathLst>
          </a:custGeom>
          <a:solidFill>
            <a:srgbClr val="EAEAEA"/>
          </a:solidFill>
        </p:spPr>
        <p:txBody>
          <a:bodyPr wrap="square" tIns="0" anchor="ctr" anchorCtr="1">
            <a:noAutofit/>
          </a:bodyPr>
          <a:lstStyle>
            <a:lvl1pPr algn="l">
              <a:spcBef>
                <a:spcPts val="0"/>
              </a:spcBef>
              <a:defRPr sz="1200">
                <a:solidFill>
                  <a:schemeClr val="tx1"/>
                </a:solidFill>
              </a:defRPr>
            </a:lvl1pPr>
          </a:lstStyle>
          <a:p>
            <a:r>
              <a:rPr lang="en-US" noProof="0" dirty="0"/>
              <a:t>Click on icon  </a:t>
            </a:r>
            <a:br>
              <a:rPr lang="en-US" noProof="0" dirty="0"/>
            </a:br>
            <a:r>
              <a:rPr lang="en-US" noProof="0" dirty="0"/>
              <a:t>to add picture</a:t>
            </a:r>
          </a:p>
        </p:txBody>
      </p:sp>
      <p:sp>
        <p:nvSpPr>
          <p:cNvPr id="40" name="Rectangle 106">
            <a:extLst>
              <a:ext uri="{FF2B5EF4-FFF2-40B4-BE49-F238E27FC236}">
                <a16:creationId xmlns:a16="http://schemas.microsoft.com/office/drawing/2014/main" id="{02F68636-161F-4B70-A166-ABA2523D1ACD}"/>
              </a:ext>
            </a:extLst>
          </p:cNvPr>
          <p:cNvSpPr>
            <a:spLocks noChangeArrowheads="1"/>
          </p:cNvSpPr>
          <p:nvPr userDrawn="1"/>
        </p:nvSpPr>
        <p:spPr bwMode="gray">
          <a:xfrm>
            <a:off x="-2463800" y="0"/>
            <a:ext cx="2329217" cy="1595973"/>
          </a:xfrm>
          <a:prstGeom prst="rect">
            <a:avLst/>
          </a:prstGeom>
          <a:solidFill>
            <a:schemeClr val="bg1">
              <a:lumMod val="95000"/>
            </a:schemeClr>
          </a:solidFill>
          <a:ln>
            <a:noFill/>
          </a:ln>
          <a:effectLst/>
        </p:spPr>
        <p:txBody>
          <a:bodyPr wrap="square" lIns="144000" tIns="144000" rIns="144000" bIns="180000" anchor="t">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Add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icon in the center of the image area</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Select an image. Note: Use a landscape image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‘Insert’ and the image will be placed</a:t>
            </a:r>
          </a:p>
        </p:txBody>
      </p:sp>
      <p:sp>
        <p:nvSpPr>
          <p:cNvPr id="41" name="Rectangle 106">
            <a:extLst>
              <a:ext uri="{FF2B5EF4-FFF2-40B4-BE49-F238E27FC236}">
                <a16:creationId xmlns:a16="http://schemas.microsoft.com/office/drawing/2014/main" id="{486F824E-9B4C-4900-B082-BD07465D5AA8}"/>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grpSp>
        <p:nvGrpSpPr>
          <p:cNvPr id="42" name="Group 41">
            <a:extLst>
              <a:ext uri="{FF2B5EF4-FFF2-40B4-BE49-F238E27FC236}">
                <a16:creationId xmlns:a16="http://schemas.microsoft.com/office/drawing/2014/main" id="{F15E442B-B621-4D51-A258-3F46E08FDA1E}"/>
              </a:ext>
            </a:extLst>
          </p:cNvPr>
          <p:cNvGrpSpPr/>
          <p:nvPr userDrawn="1"/>
        </p:nvGrpSpPr>
        <p:grpSpPr>
          <a:xfrm>
            <a:off x="12326583" y="1"/>
            <a:ext cx="2329217" cy="5577839"/>
            <a:chOff x="12326583" y="1"/>
            <a:chExt cx="2329217" cy="5577839"/>
          </a:xfrm>
        </p:grpSpPr>
        <p:sp>
          <p:nvSpPr>
            <p:cNvPr id="43" name="Rectangle 106">
              <a:extLst>
                <a:ext uri="{FF2B5EF4-FFF2-40B4-BE49-F238E27FC236}">
                  <a16:creationId xmlns:a16="http://schemas.microsoft.com/office/drawing/2014/main" id="{2FEDA564-AE5A-4F15-A800-091EB7417BD4}"/>
                </a:ext>
              </a:extLst>
            </p:cNvPr>
            <p:cNvSpPr>
              <a:spLocks noChangeArrowheads="1"/>
            </p:cNvSpPr>
            <p:nvPr userDrawn="1"/>
          </p:nvSpPr>
          <p:spPr bwMode="gray">
            <a:xfrm>
              <a:off x="12326583" y="1"/>
              <a:ext cx="2329217" cy="5577839"/>
            </a:xfrm>
            <a:prstGeom prst="rect">
              <a:avLst/>
            </a:prstGeom>
            <a:solidFill>
              <a:schemeClr val="bg1">
                <a:lumMod val="95000"/>
              </a:schemeClr>
            </a:solidFill>
            <a:ln>
              <a:noFill/>
            </a:ln>
            <a:effectLst/>
          </p:spPr>
          <p:txBody>
            <a:bodyPr wrap="square" lIns="144000" tIns="144000" rIns="144000" bIns="180000" anchor="t">
              <a:no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Crop an image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placed image and then select the tab ‘Image Format’</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Click on the ‘Crop’ button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You can now fit the image in </a:t>
              </a:r>
              <a:b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b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two ways:</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Drag the photo in such a way that the part that should be visible in the image plane is correct</a:t>
              </a: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288000" marR="0" lvl="1" indent="-144000" algn="l" defTabSz="914400" rtl="0" eaLnBrk="1" fontAlgn="auto" latinLnBrk="0" hangingPunct="1">
                <a:lnSpc>
                  <a:spcPct val="95000"/>
                </a:lnSpc>
                <a:spcBef>
                  <a:spcPts val="600"/>
                </a:spcBef>
                <a:spcAft>
                  <a:spcPts val="0"/>
                </a:spcAft>
                <a:buClrTx/>
                <a:buSzTx/>
                <a:buFont typeface="+mj-lt"/>
                <a:buAutoNum type="alphaL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white dots you can make the image larger or smaller in such a way that the part that should be visible in the image plane is correct</a:t>
              </a:r>
            </a:p>
          </p:txBody>
        </p:sp>
        <p:grpSp>
          <p:nvGrpSpPr>
            <p:cNvPr id="44" name="Groep 75">
              <a:extLst>
                <a:ext uri="{FF2B5EF4-FFF2-40B4-BE49-F238E27FC236}">
                  <a16:creationId xmlns:a16="http://schemas.microsoft.com/office/drawing/2014/main" id="{BD91A0C0-40C5-4AE0-B41A-3F71F8F5364F}"/>
                </a:ext>
              </a:extLst>
            </p:cNvPr>
            <p:cNvGrpSpPr>
              <a:grpSpLocks noChangeAspect="1"/>
            </p:cNvGrpSpPr>
            <p:nvPr userDrawn="1"/>
          </p:nvGrpSpPr>
          <p:grpSpPr>
            <a:xfrm>
              <a:off x="12616299" y="4610804"/>
              <a:ext cx="1766851" cy="793244"/>
              <a:chOff x="2766083" y="6357983"/>
              <a:chExt cx="1485890" cy="667104"/>
            </a:xfrm>
          </p:grpSpPr>
          <p:pic>
            <p:nvPicPr>
              <p:cNvPr id="49" name="Picture 15">
                <a:extLst>
                  <a:ext uri="{FF2B5EF4-FFF2-40B4-BE49-F238E27FC236}">
                    <a16:creationId xmlns:a16="http://schemas.microsoft.com/office/drawing/2014/main" id="{72968D80-8652-423C-AAF4-ED497BD25B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3332816" y="6454073"/>
                <a:ext cx="352425" cy="352425"/>
              </a:xfrm>
              <a:prstGeom prst="rect">
                <a:avLst/>
              </a:prstGeom>
            </p:spPr>
          </p:pic>
          <p:pic>
            <p:nvPicPr>
              <p:cNvPr id="50" name="Picture 18">
                <a:extLst>
                  <a:ext uri="{FF2B5EF4-FFF2-40B4-BE49-F238E27FC236}">
                    <a16:creationId xmlns:a16="http://schemas.microsoft.com/office/drawing/2014/main" id="{48331372-6A86-4E03-985B-80DF02AF9F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gray">
              <a:xfrm>
                <a:off x="2766083" y="6454074"/>
                <a:ext cx="352425" cy="352425"/>
              </a:xfrm>
              <a:prstGeom prst="rect">
                <a:avLst/>
              </a:prstGeom>
            </p:spPr>
          </p:pic>
          <p:pic>
            <p:nvPicPr>
              <p:cNvPr id="51" name="Picture 19">
                <a:extLst>
                  <a:ext uri="{FF2B5EF4-FFF2-40B4-BE49-F238E27FC236}">
                    <a16:creationId xmlns:a16="http://schemas.microsoft.com/office/drawing/2014/main" id="{66CDC42D-AA1C-45DC-83E5-30A8ECD069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3899548" y="6454074"/>
                <a:ext cx="352425" cy="352425"/>
              </a:xfrm>
              <a:prstGeom prst="rect">
                <a:avLst/>
              </a:prstGeom>
            </p:spPr>
          </p:pic>
          <p:cxnSp>
            <p:nvCxnSpPr>
              <p:cNvPr id="52" name="Straight Arrow Connector 23">
                <a:extLst>
                  <a:ext uri="{FF2B5EF4-FFF2-40B4-BE49-F238E27FC236}">
                    <a16:creationId xmlns:a16="http://schemas.microsoft.com/office/drawing/2014/main" id="{E868C753-FBD7-4AF2-918F-7AFDE5761C9D}"/>
                  </a:ext>
                </a:extLst>
              </p:cNvPr>
              <p:cNvCxnSpPr/>
              <p:nvPr/>
            </p:nvCxnSpPr>
            <p:spPr bwMode="gray">
              <a:xfrm flipV="1">
                <a:off x="294229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Connector 24">
                <a:extLst>
                  <a:ext uri="{FF2B5EF4-FFF2-40B4-BE49-F238E27FC236}">
                    <a16:creationId xmlns:a16="http://schemas.microsoft.com/office/drawing/2014/main" id="{2DB13C1D-3E83-4B45-9B8C-C9BD15F73113}"/>
                  </a:ext>
                </a:extLst>
              </p:cNvPr>
              <p:cNvCxnSpPr>
                <a:cxnSpLocks/>
                <a:stCxn id="49" idx="0"/>
                <a:endCxn id="49" idx="2"/>
              </p:cNvCxnSpPr>
              <p:nvPr/>
            </p:nvCxnSpPr>
            <p:spPr bwMode="gray">
              <a:xfrm rot="2700000">
                <a:off x="3509030" y="6357985"/>
                <a:ext cx="0" cy="54460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26">
                <a:extLst>
                  <a:ext uri="{FF2B5EF4-FFF2-40B4-BE49-F238E27FC236}">
                    <a16:creationId xmlns:a16="http://schemas.microsoft.com/office/drawing/2014/main" id="{E8132503-6FA8-41C3-A010-0E13B66C4E0E}"/>
                  </a:ext>
                </a:extLst>
              </p:cNvPr>
              <p:cNvCxnSpPr>
                <a:cxnSpLocks/>
                <a:stCxn id="49" idx="3"/>
                <a:endCxn id="49" idx="1"/>
              </p:cNvCxnSpPr>
              <p:nvPr/>
            </p:nvCxnSpPr>
            <p:spPr bwMode="gray">
              <a:xfrm rot="2700000" flipH="1">
                <a:off x="3236724" y="6630287"/>
                <a:ext cx="54460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Straight Arrow Connector 27">
                <a:extLst>
                  <a:ext uri="{FF2B5EF4-FFF2-40B4-BE49-F238E27FC236}">
                    <a16:creationId xmlns:a16="http://schemas.microsoft.com/office/drawing/2014/main" id="{19D6D07D-AC00-42FF-9D54-46CAC9C3F023}"/>
                  </a:ext>
                </a:extLst>
              </p:cNvPr>
              <p:cNvCxnSpPr/>
              <p:nvPr/>
            </p:nvCxnSpPr>
            <p:spPr bwMode="gray">
              <a:xfrm flipV="1">
                <a:off x="4123386" y="6845087"/>
                <a:ext cx="0" cy="1800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Oval 28">
                <a:extLst>
                  <a:ext uri="{FF2B5EF4-FFF2-40B4-BE49-F238E27FC236}">
                    <a16:creationId xmlns:a16="http://schemas.microsoft.com/office/drawing/2014/main" id="{6CBA5528-E394-40C6-9B07-92BAE897EC09}"/>
                  </a:ext>
                </a:extLst>
              </p:cNvPr>
              <p:cNvSpPr/>
              <p:nvPr/>
            </p:nvSpPr>
            <p:spPr bwMode="gray">
              <a:xfrm>
                <a:off x="4018611" y="6573137"/>
                <a:ext cx="233362" cy="233362"/>
              </a:xfrm>
              <a:prstGeom prst="ellipse">
                <a:avLst/>
              </a:prstGeom>
              <a:solidFill>
                <a:srgbClr val="FFFFFF">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pic>
          <p:nvPicPr>
            <p:cNvPr id="45" name="Afbeelding 77">
              <a:extLst>
                <a:ext uri="{FF2B5EF4-FFF2-40B4-BE49-F238E27FC236}">
                  <a16:creationId xmlns:a16="http://schemas.microsoft.com/office/drawing/2014/main" id="{D7AD9303-E3C3-43EC-B205-EE1847B2EB85}"/>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2616299" y="2769956"/>
              <a:ext cx="1767600" cy="1036900"/>
            </a:xfrm>
            <a:prstGeom prst="rect">
              <a:avLst/>
            </a:prstGeom>
          </p:spPr>
        </p:pic>
        <p:grpSp>
          <p:nvGrpSpPr>
            <p:cNvPr id="46" name="Group 45">
              <a:extLst>
                <a:ext uri="{FF2B5EF4-FFF2-40B4-BE49-F238E27FC236}">
                  <a16:creationId xmlns:a16="http://schemas.microsoft.com/office/drawing/2014/main" id="{591C3F2A-BFA8-4E53-8931-D6683D803EDB}"/>
                </a:ext>
              </a:extLst>
            </p:cNvPr>
            <p:cNvGrpSpPr>
              <a:grpSpLocks noChangeAspect="1"/>
            </p:cNvGrpSpPr>
            <p:nvPr userDrawn="1"/>
          </p:nvGrpSpPr>
          <p:grpSpPr>
            <a:xfrm>
              <a:off x="12610022" y="1108316"/>
              <a:ext cx="339817" cy="579600"/>
              <a:chOff x="13120767" y="944180"/>
              <a:chExt cx="338852" cy="577954"/>
            </a:xfrm>
          </p:grpSpPr>
          <p:pic>
            <p:nvPicPr>
              <p:cNvPr id="47" name="Picture 46">
                <a:extLst>
                  <a:ext uri="{FF2B5EF4-FFF2-40B4-BE49-F238E27FC236}">
                    <a16:creationId xmlns:a16="http://schemas.microsoft.com/office/drawing/2014/main" id="{32DF94B0-DF60-49EA-AC0A-8DECFF7E3C71}"/>
                  </a:ext>
                </a:extLst>
              </p:cNvPr>
              <p:cNvPicPr>
                <a:picLocks noChangeAspect="1"/>
              </p:cNvPicPr>
              <p:nvPr userDrawn="1"/>
            </p:nvPicPr>
            <p:blipFill rotWithShape="1">
              <a:blip r:embed="rId7"/>
              <a:srcRect l="14719" t="19274" r="31777" b="25730"/>
              <a:stretch/>
            </p:blipFill>
            <p:spPr>
              <a:xfrm>
                <a:off x="13120767" y="944180"/>
                <a:ext cx="338852" cy="577954"/>
              </a:xfrm>
              <a:prstGeom prst="rect">
                <a:avLst/>
              </a:prstGeom>
              <a:noFill/>
              <a:ln>
                <a:noFill/>
              </a:ln>
              <a:effectLst>
                <a:outerShdw blurRad="63500" sx="102000" sy="102000" algn="ctr" rotWithShape="0">
                  <a:prstClr val="black">
                    <a:alpha val="40000"/>
                  </a:prstClr>
                </a:outerShdw>
              </a:effectLst>
            </p:spPr>
          </p:pic>
          <p:sp>
            <p:nvSpPr>
              <p:cNvPr id="48" name="Rectangle 21">
                <a:extLst>
                  <a:ext uri="{FF2B5EF4-FFF2-40B4-BE49-F238E27FC236}">
                    <a16:creationId xmlns:a16="http://schemas.microsoft.com/office/drawing/2014/main" id="{0E092A32-F504-4634-910B-CE83DF5E2E81}"/>
                  </a:ext>
                </a:extLst>
              </p:cNvPr>
              <p:cNvSpPr/>
              <p:nvPr userDrawn="1"/>
            </p:nvSpPr>
            <p:spPr bwMode="gray">
              <a:xfrm>
                <a:off x="13143785" y="982825"/>
                <a:ext cx="292816" cy="376057"/>
              </a:xfrm>
              <a:prstGeom prst="rect">
                <a:avLst/>
              </a:prstGeom>
              <a:solidFill>
                <a:srgbClr val="FFFFFF">
                  <a:alpha val="0"/>
                </a:srgbClr>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en-US" dirty="0" err="1">
                  <a:solidFill>
                    <a:schemeClr val="tx1"/>
                  </a:solidFill>
                </a:endParaRPr>
              </a:p>
            </p:txBody>
          </p:sp>
        </p:grpSp>
      </p:grpSp>
    </p:spTree>
    <p:extLst>
      <p:ext uri="{BB962C8B-B14F-4D97-AF65-F5344CB8AC3E}">
        <p14:creationId xmlns:p14="http://schemas.microsoft.com/office/powerpoint/2010/main" val="9073080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cxnSp>
        <p:nvCxnSpPr>
          <p:cNvPr id="2" name="Straight Connector 4">
            <a:extLst>
              <a:ext uri="{FF2B5EF4-FFF2-40B4-BE49-F238E27FC236}">
                <a16:creationId xmlns:a16="http://schemas.microsoft.com/office/drawing/2014/main" id="{71A22361-538B-A0B4-B5AA-F1280FAB384B}"/>
              </a:ext>
            </a:extLst>
          </p:cNvPr>
          <p:cNvCxnSpPr/>
          <p:nvPr userDrawn="1"/>
        </p:nvCxnSpPr>
        <p:spPr>
          <a:xfrm>
            <a:off x="4011084" y="-171450"/>
            <a:ext cx="0" cy="73247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 name="Straight Connector 5">
            <a:extLst>
              <a:ext uri="{FF2B5EF4-FFF2-40B4-BE49-F238E27FC236}">
                <a16:creationId xmlns:a16="http://schemas.microsoft.com/office/drawing/2014/main" id="{0522E828-B793-F818-A414-EFC95D0E7C23}"/>
              </a:ext>
            </a:extLst>
          </p:cNvPr>
          <p:cNvCxnSpPr/>
          <p:nvPr userDrawn="1"/>
        </p:nvCxnSpPr>
        <p:spPr>
          <a:xfrm>
            <a:off x="8163984" y="-285750"/>
            <a:ext cx="0" cy="7324725"/>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Straight Connector 6">
            <a:extLst>
              <a:ext uri="{FF2B5EF4-FFF2-40B4-BE49-F238E27FC236}">
                <a16:creationId xmlns:a16="http://schemas.microsoft.com/office/drawing/2014/main" id="{20A7A0D6-EC4A-C139-DBD1-CC3C457D5CD1}"/>
              </a:ext>
            </a:extLst>
          </p:cNvPr>
          <p:cNvCxnSpPr/>
          <p:nvPr userDrawn="1"/>
        </p:nvCxnSpPr>
        <p:spPr>
          <a:xfrm>
            <a:off x="-560917" y="2333625"/>
            <a:ext cx="1328631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C810B321-4FB1-C5DE-4293-7B90A3B0F313}"/>
              </a:ext>
            </a:extLst>
          </p:cNvPr>
          <p:cNvCxnSpPr/>
          <p:nvPr userDrawn="1"/>
        </p:nvCxnSpPr>
        <p:spPr>
          <a:xfrm>
            <a:off x="-389467" y="4552950"/>
            <a:ext cx="1328631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36783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A5B3171C-0D31-89CB-E4A8-DB386C2D2929}"/>
              </a:ext>
            </a:extLst>
          </p:cNvPr>
          <p:cNvSpPr>
            <a:spLocks noChangeArrowheads="1"/>
          </p:cNvSpPr>
          <p:nvPr userDrawn="1"/>
        </p:nvSpPr>
        <p:spPr bwMode="auto">
          <a:xfrm>
            <a:off x="3395134" y="3114675"/>
            <a:ext cx="2461684" cy="1889125"/>
          </a:xfrm>
          <a:prstGeom prst="ellipse">
            <a:avLst/>
          </a:prstGeom>
          <a:solidFill>
            <a:srgbClr val="001A54"/>
          </a:solidFill>
          <a:ln>
            <a:noFill/>
          </a:ln>
        </p:spPr>
        <p:txBody>
          <a:bodyPr lIns="68580" tIns="34290" rIns="68580" bIns="34290"/>
          <a:lstStyle>
            <a:lvl1pPr defTabSz="685800">
              <a:defRPr>
                <a:solidFill>
                  <a:schemeClr val="tx1"/>
                </a:solidFill>
                <a:latin typeface="Calibri" panose="020F0502020204030204" pitchFamily="34" charset="0"/>
                <a:ea typeface="ＭＳ Ｐゴシック" panose="020B0600070205080204" pitchFamily="34" charset="-128"/>
              </a:defRPr>
            </a:lvl1pPr>
            <a:lvl2pPr marL="742950" indent="-285750" defTabSz="685800">
              <a:defRPr>
                <a:solidFill>
                  <a:schemeClr val="tx1"/>
                </a:solidFill>
                <a:latin typeface="Calibri" panose="020F0502020204030204" pitchFamily="34" charset="0"/>
                <a:ea typeface="ＭＳ Ｐゴシック" panose="020B0600070205080204" pitchFamily="34" charset="-128"/>
              </a:defRPr>
            </a:lvl2pPr>
            <a:lvl3pPr marL="1143000" indent="-228600" defTabSz="685800">
              <a:defRPr>
                <a:solidFill>
                  <a:schemeClr val="tx1"/>
                </a:solidFill>
                <a:latin typeface="Calibri" panose="020F0502020204030204" pitchFamily="34" charset="0"/>
                <a:ea typeface="ＭＳ Ｐゴシック" panose="020B0600070205080204" pitchFamily="34" charset="-128"/>
              </a:defRPr>
            </a:lvl3pPr>
            <a:lvl4pPr marL="1600200" indent="-228600" defTabSz="685800">
              <a:defRPr>
                <a:solidFill>
                  <a:schemeClr val="tx1"/>
                </a:solidFill>
                <a:latin typeface="Calibri" panose="020F0502020204030204" pitchFamily="34" charset="0"/>
                <a:ea typeface="ＭＳ Ｐゴシック" panose="020B0600070205080204" pitchFamily="34" charset="-128"/>
              </a:defRPr>
            </a:lvl4pPr>
            <a:lvl5pPr marL="2057400" indent="-228600" defTabSz="685800">
              <a:defRPr>
                <a:solidFill>
                  <a:schemeClr val="tx1"/>
                </a:solidFill>
                <a:latin typeface="Calibri" panose="020F0502020204030204" pitchFamily="34" charset="0"/>
                <a:ea typeface="ＭＳ Ｐゴシック" panose="020B0600070205080204" pitchFamily="34" charset="-128"/>
              </a:defRPr>
            </a:lvl5pPr>
            <a:lvl6pPr marL="2514600" indent="-228600" defTabSz="6858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6858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6858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6858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defRPr/>
            </a:pPr>
            <a:endParaRPr lang="en-GB" altLang="nl-NL" sz="1800">
              <a:latin typeface="Arial" panose="020B0604020202020204" pitchFamily="34" charset="0"/>
            </a:endParaRPr>
          </a:p>
        </p:txBody>
      </p:sp>
      <p:sp>
        <p:nvSpPr>
          <p:cNvPr id="3" name="Oval 3">
            <a:extLst>
              <a:ext uri="{FF2B5EF4-FFF2-40B4-BE49-F238E27FC236}">
                <a16:creationId xmlns:a16="http://schemas.microsoft.com/office/drawing/2014/main" id="{EB75DE0D-6B4B-BC6F-7532-482AED8C5D26}"/>
              </a:ext>
            </a:extLst>
          </p:cNvPr>
          <p:cNvSpPr>
            <a:spLocks noChangeArrowheads="1"/>
          </p:cNvSpPr>
          <p:nvPr userDrawn="1"/>
        </p:nvSpPr>
        <p:spPr bwMode="auto">
          <a:xfrm>
            <a:off x="4955117" y="1042988"/>
            <a:ext cx="2461683" cy="1890712"/>
          </a:xfrm>
          <a:prstGeom prst="ellipse">
            <a:avLst/>
          </a:prstGeom>
          <a:solidFill>
            <a:srgbClr val="4891DC"/>
          </a:solidFill>
          <a:ln>
            <a:noFill/>
          </a:ln>
        </p:spPr>
        <p:txBody>
          <a:bodyPr lIns="68580" tIns="34290" rIns="68580" bIns="34290"/>
          <a:lstStyle>
            <a:lvl1pPr defTabSz="685800">
              <a:defRPr>
                <a:solidFill>
                  <a:schemeClr val="tx1"/>
                </a:solidFill>
                <a:latin typeface="Calibri" panose="020F0502020204030204" pitchFamily="34" charset="0"/>
                <a:ea typeface="ＭＳ Ｐゴシック" panose="020B0600070205080204" pitchFamily="34" charset="-128"/>
              </a:defRPr>
            </a:lvl1pPr>
            <a:lvl2pPr marL="742950" indent="-285750" defTabSz="685800">
              <a:defRPr>
                <a:solidFill>
                  <a:schemeClr val="tx1"/>
                </a:solidFill>
                <a:latin typeface="Calibri" panose="020F0502020204030204" pitchFamily="34" charset="0"/>
                <a:ea typeface="ＭＳ Ｐゴシック" panose="020B0600070205080204" pitchFamily="34" charset="-128"/>
              </a:defRPr>
            </a:lvl2pPr>
            <a:lvl3pPr marL="1143000" indent="-228600" defTabSz="685800">
              <a:defRPr>
                <a:solidFill>
                  <a:schemeClr val="tx1"/>
                </a:solidFill>
                <a:latin typeface="Calibri" panose="020F0502020204030204" pitchFamily="34" charset="0"/>
                <a:ea typeface="ＭＳ Ｐゴシック" panose="020B0600070205080204" pitchFamily="34" charset="-128"/>
              </a:defRPr>
            </a:lvl3pPr>
            <a:lvl4pPr marL="1600200" indent="-228600" defTabSz="685800">
              <a:defRPr>
                <a:solidFill>
                  <a:schemeClr val="tx1"/>
                </a:solidFill>
                <a:latin typeface="Calibri" panose="020F0502020204030204" pitchFamily="34" charset="0"/>
                <a:ea typeface="ＭＳ Ｐゴシック" panose="020B0600070205080204" pitchFamily="34" charset="-128"/>
              </a:defRPr>
            </a:lvl4pPr>
            <a:lvl5pPr marL="2057400" indent="-228600" defTabSz="685800">
              <a:defRPr>
                <a:solidFill>
                  <a:schemeClr val="tx1"/>
                </a:solidFill>
                <a:latin typeface="Calibri" panose="020F0502020204030204" pitchFamily="34" charset="0"/>
                <a:ea typeface="ＭＳ Ｐゴシック" panose="020B0600070205080204" pitchFamily="34" charset="-128"/>
              </a:defRPr>
            </a:lvl5pPr>
            <a:lvl6pPr marL="2514600" indent="-228600" defTabSz="6858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6858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6858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6858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defRPr/>
            </a:pPr>
            <a:endParaRPr lang="en-GB" altLang="nl-NL" sz="1800">
              <a:latin typeface="Arial" panose="020B0604020202020204" pitchFamily="34" charset="0"/>
            </a:endParaRPr>
          </a:p>
        </p:txBody>
      </p:sp>
      <p:sp>
        <p:nvSpPr>
          <p:cNvPr id="4" name="Oval 2">
            <a:extLst>
              <a:ext uri="{FF2B5EF4-FFF2-40B4-BE49-F238E27FC236}">
                <a16:creationId xmlns:a16="http://schemas.microsoft.com/office/drawing/2014/main" id="{403770BF-9EE0-5CAE-394E-36CDE696C17C}"/>
              </a:ext>
            </a:extLst>
          </p:cNvPr>
          <p:cNvSpPr>
            <a:spLocks noChangeArrowheads="1"/>
          </p:cNvSpPr>
          <p:nvPr userDrawn="1"/>
        </p:nvSpPr>
        <p:spPr bwMode="auto">
          <a:xfrm>
            <a:off x="6396567" y="3114675"/>
            <a:ext cx="2459567" cy="1889125"/>
          </a:xfrm>
          <a:prstGeom prst="ellipse">
            <a:avLst/>
          </a:prstGeom>
          <a:solidFill>
            <a:srgbClr val="B2E4A8"/>
          </a:solidFill>
          <a:ln>
            <a:noFill/>
          </a:ln>
        </p:spPr>
        <p:txBody>
          <a:bodyPr lIns="68580" tIns="34290" rIns="68580" bIns="34290"/>
          <a:lstStyle>
            <a:lvl1pPr defTabSz="685800">
              <a:defRPr>
                <a:solidFill>
                  <a:schemeClr val="tx1"/>
                </a:solidFill>
                <a:latin typeface="Calibri" panose="020F0502020204030204" pitchFamily="34" charset="0"/>
                <a:ea typeface="ＭＳ Ｐゴシック" panose="020B0600070205080204" pitchFamily="34" charset="-128"/>
              </a:defRPr>
            </a:lvl1pPr>
            <a:lvl2pPr marL="742950" indent="-285750" defTabSz="685800">
              <a:defRPr>
                <a:solidFill>
                  <a:schemeClr val="tx1"/>
                </a:solidFill>
                <a:latin typeface="Calibri" panose="020F0502020204030204" pitchFamily="34" charset="0"/>
                <a:ea typeface="ＭＳ Ｐゴシック" panose="020B0600070205080204" pitchFamily="34" charset="-128"/>
              </a:defRPr>
            </a:lvl2pPr>
            <a:lvl3pPr marL="1143000" indent="-228600" defTabSz="685800">
              <a:defRPr>
                <a:solidFill>
                  <a:schemeClr val="tx1"/>
                </a:solidFill>
                <a:latin typeface="Calibri" panose="020F0502020204030204" pitchFamily="34" charset="0"/>
                <a:ea typeface="ＭＳ Ｐゴシック" panose="020B0600070205080204" pitchFamily="34" charset="-128"/>
              </a:defRPr>
            </a:lvl3pPr>
            <a:lvl4pPr marL="1600200" indent="-228600" defTabSz="685800">
              <a:defRPr>
                <a:solidFill>
                  <a:schemeClr val="tx1"/>
                </a:solidFill>
                <a:latin typeface="Calibri" panose="020F0502020204030204" pitchFamily="34" charset="0"/>
                <a:ea typeface="ＭＳ Ｐゴシック" panose="020B0600070205080204" pitchFamily="34" charset="-128"/>
              </a:defRPr>
            </a:lvl4pPr>
            <a:lvl5pPr marL="2057400" indent="-228600" defTabSz="685800">
              <a:defRPr>
                <a:solidFill>
                  <a:schemeClr val="tx1"/>
                </a:solidFill>
                <a:latin typeface="Calibri" panose="020F0502020204030204" pitchFamily="34" charset="0"/>
                <a:ea typeface="ＭＳ Ｐゴシック" panose="020B0600070205080204" pitchFamily="34" charset="-128"/>
              </a:defRPr>
            </a:lvl5pPr>
            <a:lvl6pPr marL="2514600" indent="-228600" defTabSz="6858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6858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6858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6858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defRPr/>
            </a:pPr>
            <a:endParaRPr lang="en-GB" altLang="nl-NL" sz="1800">
              <a:latin typeface="Arial" panose="020B0604020202020204" pitchFamily="34" charset="0"/>
            </a:endParaRPr>
          </a:p>
        </p:txBody>
      </p:sp>
      <p:sp>
        <p:nvSpPr>
          <p:cNvPr id="5" name="TextBox 4">
            <a:extLst>
              <a:ext uri="{FF2B5EF4-FFF2-40B4-BE49-F238E27FC236}">
                <a16:creationId xmlns:a16="http://schemas.microsoft.com/office/drawing/2014/main" id="{B861FB8B-97CF-182A-5EA4-09C5787DC484}"/>
              </a:ext>
            </a:extLst>
          </p:cNvPr>
          <p:cNvSpPr txBox="1"/>
          <p:nvPr userDrawn="1"/>
        </p:nvSpPr>
        <p:spPr>
          <a:xfrm>
            <a:off x="2495551" y="5049838"/>
            <a:ext cx="2760133" cy="506412"/>
          </a:xfrm>
          <a:prstGeom prst="rect">
            <a:avLst/>
          </a:prstGeom>
          <a:noFill/>
        </p:spPr>
        <p:txBody>
          <a:bodyPr>
            <a:spAutoFit/>
          </a:bodyPr>
          <a:lstStyle/>
          <a:p>
            <a:pPr>
              <a:defRPr/>
            </a:pPr>
            <a:r>
              <a:rPr lang="en-GB" sz="1350" dirty="0"/>
              <a:t>0, 26, 84</a:t>
            </a:r>
          </a:p>
          <a:p>
            <a:pPr>
              <a:defRPr/>
            </a:pPr>
            <a:r>
              <a:rPr lang="en-GB" sz="1350" dirty="0"/>
              <a:t>#001a54</a:t>
            </a:r>
          </a:p>
        </p:txBody>
      </p:sp>
      <p:sp>
        <p:nvSpPr>
          <p:cNvPr id="6" name="TextBox 5">
            <a:extLst>
              <a:ext uri="{FF2B5EF4-FFF2-40B4-BE49-F238E27FC236}">
                <a16:creationId xmlns:a16="http://schemas.microsoft.com/office/drawing/2014/main" id="{7EB347EC-CE43-CEB8-79E8-C58DB7CBE4C6}"/>
              </a:ext>
            </a:extLst>
          </p:cNvPr>
          <p:cNvSpPr txBox="1"/>
          <p:nvPr userDrawn="1"/>
        </p:nvSpPr>
        <p:spPr>
          <a:xfrm>
            <a:off x="3096684" y="1179513"/>
            <a:ext cx="2760133" cy="506412"/>
          </a:xfrm>
          <a:prstGeom prst="rect">
            <a:avLst/>
          </a:prstGeom>
          <a:noFill/>
        </p:spPr>
        <p:txBody>
          <a:bodyPr>
            <a:spAutoFit/>
          </a:bodyPr>
          <a:lstStyle/>
          <a:p>
            <a:pPr>
              <a:defRPr/>
            </a:pPr>
            <a:r>
              <a:rPr lang="en-GB" sz="1350" dirty="0"/>
              <a:t>72, 145, 220</a:t>
            </a:r>
          </a:p>
          <a:p>
            <a:pPr>
              <a:defRPr/>
            </a:pPr>
            <a:r>
              <a:rPr lang="en-GB" sz="1350" dirty="0"/>
              <a:t>#4891dc</a:t>
            </a:r>
          </a:p>
        </p:txBody>
      </p:sp>
      <p:sp>
        <p:nvSpPr>
          <p:cNvPr id="7" name="TextBox 6">
            <a:extLst>
              <a:ext uri="{FF2B5EF4-FFF2-40B4-BE49-F238E27FC236}">
                <a16:creationId xmlns:a16="http://schemas.microsoft.com/office/drawing/2014/main" id="{026C2D31-09CA-17E5-0957-B03780ADBB56}"/>
              </a:ext>
            </a:extLst>
          </p:cNvPr>
          <p:cNvSpPr txBox="1"/>
          <p:nvPr userDrawn="1"/>
        </p:nvSpPr>
        <p:spPr>
          <a:xfrm>
            <a:off x="8856134" y="3924300"/>
            <a:ext cx="2760133" cy="508000"/>
          </a:xfrm>
          <a:prstGeom prst="rect">
            <a:avLst/>
          </a:prstGeom>
          <a:noFill/>
        </p:spPr>
        <p:txBody>
          <a:bodyPr>
            <a:spAutoFit/>
          </a:bodyPr>
          <a:lstStyle/>
          <a:p>
            <a:pPr>
              <a:defRPr/>
            </a:pPr>
            <a:r>
              <a:rPr lang="en-GB" sz="1350" dirty="0"/>
              <a:t>178, 228, 168</a:t>
            </a:r>
          </a:p>
          <a:p>
            <a:pPr>
              <a:defRPr/>
            </a:pPr>
            <a:r>
              <a:rPr lang="en-GB" sz="1350" dirty="0"/>
              <a:t>#b2e4a8</a:t>
            </a:r>
          </a:p>
        </p:txBody>
      </p:sp>
    </p:spTree>
    <p:extLst>
      <p:ext uri="{BB962C8B-B14F-4D97-AF65-F5344CB8AC3E}">
        <p14:creationId xmlns:p14="http://schemas.microsoft.com/office/powerpoint/2010/main" val="20742312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4" name="Content Placeholder 2"/>
          <p:cNvSpPr>
            <a:spLocks noGrp="1"/>
          </p:cNvSpPr>
          <p:nvPr>
            <p:ph idx="1"/>
          </p:nvPr>
        </p:nvSpPr>
        <p:spPr>
          <a:xfrm>
            <a:off x="914400" y="1403778"/>
            <a:ext cx="10363200" cy="5059731"/>
          </a:xfrm>
        </p:spPr>
        <p:txBody>
          <a:bodyPr/>
          <a:lstStyle>
            <a:lvl1pPr marL="0" indent="0">
              <a:lnSpc>
                <a:spcPct val="150000"/>
              </a:lnSpc>
              <a:buNone/>
              <a:defRPr sz="1800"/>
            </a:lvl1pPr>
          </a:lstStyle>
          <a:p>
            <a:pPr lvl="0"/>
            <a:r>
              <a:rPr lang="en-US" dirty="0"/>
              <a:t>Click to edit Master text styles</a:t>
            </a:r>
          </a:p>
        </p:txBody>
      </p:sp>
      <p:sp>
        <p:nvSpPr>
          <p:cNvPr id="2" name="Footer Placeholder 2">
            <a:extLst>
              <a:ext uri="{FF2B5EF4-FFF2-40B4-BE49-F238E27FC236}">
                <a16:creationId xmlns:a16="http://schemas.microsoft.com/office/drawing/2014/main" id="{40F10F02-DAFC-D7D3-0E8D-6C62525ACC54}"/>
              </a:ext>
            </a:extLst>
          </p:cNvPr>
          <p:cNvSpPr>
            <a:spLocks noGrp="1"/>
          </p:cNvSpPr>
          <p:nvPr>
            <p:ph type="ftr" sz="quarter" idx="10"/>
          </p:nvPr>
        </p:nvSpPr>
        <p:spPr>
          <a:xfrm>
            <a:off x="914401" y="6554789"/>
            <a:ext cx="8445500" cy="238125"/>
          </a:xfrm>
          <a:prstGeom prst="rect">
            <a:avLst/>
          </a:prstGeom>
        </p:spPr>
        <p:txBody>
          <a:bodyPr/>
          <a:lstStyle>
            <a:lvl1pPr>
              <a:defRPr/>
            </a:lvl1pPr>
          </a:lstStyle>
          <a:p>
            <a:pPr>
              <a:defRPr/>
            </a:pPr>
            <a:r>
              <a:rPr lang="en-US"/>
              <a:t>Presentation title, edit in header and footer           (view menu)</a:t>
            </a:r>
            <a:endParaRPr lang="en-US" dirty="0"/>
          </a:p>
        </p:txBody>
      </p:sp>
    </p:spTree>
    <p:extLst>
      <p:ext uri="{BB962C8B-B14F-4D97-AF65-F5344CB8AC3E}">
        <p14:creationId xmlns:p14="http://schemas.microsoft.com/office/powerpoint/2010/main" val="25003393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7026E1B-5BA4-A7DD-2225-02936C885B7F}"/>
              </a:ext>
            </a:extLst>
          </p:cNvPr>
          <p:cNvSpPr>
            <a:spLocks noGrp="1"/>
          </p:cNvSpPr>
          <p:nvPr>
            <p:ph type="dt" sz="half" idx="10"/>
          </p:nvPr>
        </p:nvSpPr>
        <p:spPr>
          <a:xfrm>
            <a:off x="0" y="0"/>
            <a:ext cx="0" cy="0"/>
          </a:xfrm>
        </p:spPr>
        <p:txBody>
          <a:bodyPr/>
          <a:lstStyle>
            <a:lvl1pPr>
              <a:defRPr/>
            </a:lvl1pPr>
          </a:lstStyle>
          <a:p>
            <a:pPr>
              <a:defRPr/>
            </a:pPr>
            <a:fld id="{2C1FBE47-68E7-4537-B048-4B25D6CBC87D}" type="datetimeFigureOut">
              <a:rPr lang="en-US"/>
              <a:pPr>
                <a:defRPr/>
              </a:pPr>
              <a:t>7/30/26</a:t>
            </a:fld>
            <a:endParaRPr lang="en-US"/>
          </a:p>
        </p:txBody>
      </p:sp>
      <p:sp>
        <p:nvSpPr>
          <p:cNvPr id="5" name="Footer Placeholder 4">
            <a:extLst>
              <a:ext uri="{FF2B5EF4-FFF2-40B4-BE49-F238E27FC236}">
                <a16:creationId xmlns:a16="http://schemas.microsoft.com/office/drawing/2014/main" id="{CC912299-A562-A306-B24B-89C492AC759C}"/>
              </a:ext>
            </a:extLst>
          </p:cNvPr>
          <p:cNvSpPr>
            <a:spLocks noGrp="1"/>
          </p:cNvSpPr>
          <p:nvPr>
            <p:ph type="ftr" sz="quarter" idx="11"/>
          </p:nvPr>
        </p:nvSpPr>
        <p:spPr>
          <a:xfrm>
            <a:off x="0" y="0"/>
            <a:ext cx="0" cy="0"/>
          </a:xfr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87C6363-676B-4FC2-4AC1-A5520719D763}"/>
              </a:ext>
            </a:extLst>
          </p:cNvPr>
          <p:cNvSpPr>
            <a:spLocks noGrp="1"/>
          </p:cNvSpPr>
          <p:nvPr>
            <p:ph type="sldNum" sz="quarter" idx="12"/>
          </p:nvPr>
        </p:nvSpPr>
        <p:spPr>
          <a:xfrm>
            <a:off x="0" y="0"/>
            <a:ext cx="0" cy="0"/>
          </a:xfrm>
        </p:spPr>
        <p:txBody>
          <a:bodyPr/>
          <a:lstStyle>
            <a:lvl1pPr>
              <a:defRPr/>
            </a:lvl1pPr>
          </a:lstStyle>
          <a:p>
            <a:pPr>
              <a:defRPr/>
            </a:pPr>
            <a:fld id="{4BFB9B4A-5BE0-4681-9838-F329F775119B}" type="slidenum">
              <a:rPr lang="en-US"/>
              <a:pPr>
                <a:defRPr/>
              </a:pPr>
              <a:t>‹nr.›</a:t>
            </a:fld>
            <a:endParaRPr lang="en-US"/>
          </a:p>
        </p:txBody>
      </p:sp>
    </p:spTree>
    <p:extLst>
      <p:ext uri="{BB962C8B-B14F-4D97-AF65-F5344CB8AC3E}">
        <p14:creationId xmlns:p14="http://schemas.microsoft.com/office/powerpoint/2010/main" val="66910320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Title Slide Whi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108452-98C8-BC40-B103-9AADEAEACE58}"/>
              </a:ext>
            </a:extLst>
          </p:cNvPr>
          <p:cNvSpPr>
            <a:spLocks noGrp="1"/>
          </p:cNvSpPr>
          <p:nvPr>
            <p:ph type="ctrTitle"/>
          </p:nvPr>
        </p:nvSpPr>
        <p:spPr>
          <a:xfrm>
            <a:off x="1524000" y="1790574"/>
            <a:ext cx="9144000" cy="2387600"/>
          </a:xfrm>
        </p:spPr>
        <p:txBody>
          <a:bodyPr anchor="b"/>
          <a:lstStyle>
            <a:lvl1pPr algn="ctr">
              <a:defRPr sz="6000"/>
            </a:lvl1pPr>
          </a:lstStyle>
          <a:p>
            <a:r>
              <a:rPr lang="en-US"/>
              <a:t>Click to edit Master title style</a:t>
            </a:r>
            <a:endParaRPr lang="nl-NL"/>
          </a:p>
        </p:txBody>
      </p:sp>
      <p:sp>
        <p:nvSpPr>
          <p:cNvPr id="3" name="Ondertitel 2">
            <a:extLst>
              <a:ext uri="{FF2B5EF4-FFF2-40B4-BE49-F238E27FC236}">
                <a16:creationId xmlns:a16="http://schemas.microsoft.com/office/drawing/2014/main" id="{90D2C6FD-31AF-A24D-9495-E2227FECFB61}"/>
              </a:ext>
            </a:extLst>
          </p:cNvPr>
          <p:cNvSpPr>
            <a:spLocks noGrp="1"/>
          </p:cNvSpPr>
          <p:nvPr>
            <p:ph type="subTitle" idx="1"/>
          </p:nvPr>
        </p:nvSpPr>
        <p:spPr>
          <a:xfrm>
            <a:off x="1524000" y="4270249"/>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Tijdelijke aanduiding voor datum 3">
            <a:extLst>
              <a:ext uri="{FF2B5EF4-FFF2-40B4-BE49-F238E27FC236}">
                <a16:creationId xmlns:a16="http://schemas.microsoft.com/office/drawing/2014/main" id="{14E6D9B7-25CC-D24C-A549-40590033F0D1}"/>
              </a:ext>
            </a:extLst>
          </p:cNvPr>
          <p:cNvSpPr>
            <a:spLocks noGrp="1"/>
          </p:cNvSpPr>
          <p:nvPr>
            <p:ph type="dt" sz="half" idx="10"/>
          </p:nvPr>
        </p:nvSpPr>
        <p:spPr>
          <a:xfrm>
            <a:off x="4724400" y="6356350"/>
            <a:ext cx="2743200" cy="365125"/>
          </a:xfrm>
        </p:spPr>
        <p:txBody>
          <a:bodyPr/>
          <a:lstStyle>
            <a:lvl1pPr algn="ctr">
              <a:defRPr/>
            </a:lvl1pPr>
          </a:lstStyle>
          <a:p>
            <a:pPr algn="ctr"/>
            <a:fld id="{EF45D1C4-C8FB-3F43-9B57-764CD117AFB3}" type="datetimeFigureOut">
              <a:rPr lang="nl-NL" smtClean="0"/>
              <a:pPr algn="ctr"/>
              <a:t>30-07-2026</a:t>
            </a:fld>
            <a:endParaRPr lang="nl-NL"/>
          </a:p>
        </p:txBody>
      </p:sp>
      <p:pic>
        <p:nvPicPr>
          <p:cNvPr id="7" name="Picture 3">
            <a:extLst>
              <a:ext uri="{FF2B5EF4-FFF2-40B4-BE49-F238E27FC236}">
                <a16:creationId xmlns:a16="http://schemas.microsoft.com/office/drawing/2014/main" id="{4D95514C-FB6D-E846-A7EB-4510A5DF24AB}"/>
              </a:ext>
            </a:extLst>
          </p:cNvPr>
          <p:cNvPicPr>
            <a:picLocks noChangeAspect="1"/>
          </p:cNvPicPr>
          <p:nvPr userDrawn="1"/>
        </p:nvPicPr>
        <p:blipFill>
          <a:blip r:embed="rId2"/>
          <a:stretch>
            <a:fillRect/>
          </a:stretch>
        </p:blipFill>
        <p:spPr>
          <a:xfrm>
            <a:off x="5172075" y="412460"/>
            <a:ext cx="1847850" cy="1360018"/>
          </a:xfrm>
          <a:prstGeom prst="rect">
            <a:avLst/>
          </a:prstGeom>
        </p:spPr>
      </p:pic>
    </p:spTree>
    <p:extLst>
      <p:ext uri="{BB962C8B-B14F-4D97-AF65-F5344CB8AC3E}">
        <p14:creationId xmlns:p14="http://schemas.microsoft.com/office/powerpoint/2010/main" val="424562853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Title Slide Blue Gradient">
    <p:spTree>
      <p:nvGrpSpPr>
        <p:cNvPr id="1" name=""/>
        <p:cNvGrpSpPr/>
        <p:nvPr/>
      </p:nvGrpSpPr>
      <p:grpSpPr>
        <a:xfrm>
          <a:off x="0" y="0"/>
          <a:ext cx="0" cy="0"/>
          <a:chOff x="0" y="0"/>
          <a:chExt cx="0" cy="0"/>
        </a:xfrm>
      </p:grpSpPr>
      <p:pic>
        <p:nvPicPr>
          <p:cNvPr id="6" name="Picture 7">
            <a:extLst>
              <a:ext uri="{FF2B5EF4-FFF2-40B4-BE49-F238E27FC236}">
                <a16:creationId xmlns:a16="http://schemas.microsoft.com/office/drawing/2014/main" id="{8C29678D-7A40-8243-A2CD-D8C4C71716F7}"/>
              </a:ext>
            </a:extLst>
          </p:cNvPr>
          <p:cNvPicPr>
            <a:picLocks noChangeAspect="1"/>
          </p:cNvPicPr>
          <p:nvPr userDrawn="1"/>
        </p:nvPicPr>
        <p:blipFill>
          <a:blip r:embed="rId2"/>
          <a:stretch>
            <a:fillRect/>
          </a:stretch>
        </p:blipFill>
        <p:spPr>
          <a:xfrm rot="16200000">
            <a:off x="2273643" y="-2281313"/>
            <a:ext cx="7644714" cy="12192000"/>
          </a:xfrm>
          <a:prstGeom prst="rect">
            <a:avLst/>
          </a:prstGeom>
        </p:spPr>
      </p:pic>
      <p:sp>
        <p:nvSpPr>
          <p:cNvPr id="2" name="Titel 1">
            <a:extLst>
              <a:ext uri="{FF2B5EF4-FFF2-40B4-BE49-F238E27FC236}">
                <a16:creationId xmlns:a16="http://schemas.microsoft.com/office/drawing/2014/main" id="{B8108452-98C8-BC40-B103-9AADEAEACE58}"/>
              </a:ext>
            </a:extLst>
          </p:cNvPr>
          <p:cNvSpPr>
            <a:spLocks noGrp="1"/>
          </p:cNvSpPr>
          <p:nvPr>
            <p:ph type="ctrTitle"/>
          </p:nvPr>
        </p:nvSpPr>
        <p:spPr>
          <a:xfrm>
            <a:off x="1524000" y="1802297"/>
            <a:ext cx="9144000" cy="2387600"/>
          </a:xfrm>
        </p:spPr>
        <p:txBody>
          <a:bodyPr anchor="b"/>
          <a:lstStyle>
            <a:lvl1pPr algn="ctr">
              <a:defRPr sz="6000">
                <a:solidFill>
                  <a:schemeClr val="bg1"/>
                </a:solidFill>
              </a:defRPr>
            </a:lvl1pPr>
          </a:lstStyle>
          <a:p>
            <a:r>
              <a:rPr lang="en-US"/>
              <a:t>Click to edit Master title style</a:t>
            </a:r>
            <a:endParaRPr lang="nl-NL"/>
          </a:p>
        </p:txBody>
      </p:sp>
      <p:sp>
        <p:nvSpPr>
          <p:cNvPr id="3" name="Ondertitel 2">
            <a:extLst>
              <a:ext uri="{FF2B5EF4-FFF2-40B4-BE49-F238E27FC236}">
                <a16:creationId xmlns:a16="http://schemas.microsoft.com/office/drawing/2014/main" id="{90D2C6FD-31AF-A24D-9495-E2227FECFB61}"/>
              </a:ext>
            </a:extLst>
          </p:cNvPr>
          <p:cNvSpPr>
            <a:spLocks noGrp="1"/>
          </p:cNvSpPr>
          <p:nvPr>
            <p:ph type="subTitle" idx="1"/>
          </p:nvPr>
        </p:nvSpPr>
        <p:spPr>
          <a:xfrm>
            <a:off x="1524000" y="4281972"/>
            <a:ext cx="914400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Tijdelijke aanduiding voor datum 3">
            <a:extLst>
              <a:ext uri="{FF2B5EF4-FFF2-40B4-BE49-F238E27FC236}">
                <a16:creationId xmlns:a16="http://schemas.microsoft.com/office/drawing/2014/main" id="{14E6D9B7-25CC-D24C-A549-40590033F0D1}"/>
              </a:ext>
            </a:extLst>
          </p:cNvPr>
          <p:cNvSpPr>
            <a:spLocks noGrp="1"/>
          </p:cNvSpPr>
          <p:nvPr>
            <p:ph type="dt" sz="half" idx="10"/>
          </p:nvPr>
        </p:nvSpPr>
        <p:spPr>
          <a:xfrm>
            <a:off x="4724400" y="6356350"/>
            <a:ext cx="2743200" cy="365125"/>
          </a:xfrm>
        </p:spPr>
        <p:txBody>
          <a:bodyPr/>
          <a:lstStyle>
            <a:lvl1pPr algn="ctr">
              <a:defRPr>
                <a:solidFill>
                  <a:schemeClr val="tx1"/>
                </a:solidFill>
              </a:defRPr>
            </a:lvl1pPr>
          </a:lstStyle>
          <a:p>
            <a:fld id="{EF45D1C4-C8FB-3F43-9B57-764CD117AFB3}" type="datetimeFigureOut">
              <a:rPr lang="nl-NL" smtClean="0"/>
              <a:pPr/>
              <a:t>30-07-2026</a:t>
            </a:fld>
            <a:endParaRPr lang="nl-NL">
              <a:solidFill>
                <a:schemeClr val="tx1"/>
              </a:solidFill>
            </a:endParaRPr>
          </a:p>
        </p:txBody>
      </p:sp>
      <p:pic>
        <p:nvPicPr>
          <p:cNvPr id="9" name="Picture 8">
            <a:extLst>
              <a:ext uri="{FF2B5EF4-FFF2-40B4-BE49-F238E27FC236}">
                <a16:creationId xmlns:a16="http://schemas.microsoft.com/office/drawing/2014/main" id="{010AB7A9-D4CA-6C46-A9BF-4848A3410546}"/>
              </a:ext>
            </a:extLst>
          </p:cNvPr>
          <p:cNvPicPr>
            <a:picLocks noChangeAspect="1"/>
          </p:cNvPicPr>
          <p:nvPr userDrawn="1"/>
        </p:nvPicPr>
        <p:blipFill>
          <a:blip r:embed="rId3"/>
          <a:stretch>
            <a:fillRect/>
          </a:stretch>
        </p:blipFill>
        <p:spPr>
          <a:xfrm>
            <a:off x="5153812" y="412460"/>
            <a:ext cx="1877050" cy="1381510"/>
          </a:xfrm>
          <a:prstGeom prst="rect">
            <a:avLst/>
          </a:prstGeom>
        </p:spPr>
      </p:pic>
    </p:spTree>
    <p:extLst>
      <p:ext uri="{BB962C8B-B14F-4D97-AF65-F5344CB8AC3E}">
        <p14:creationId xmlns:p14="http://schemas.microsoft.com/office/powerpoint/2010/main" val="14906777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HERO White backgroun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423D3561-D6AF-A64E-ACEF-4F91113587C5}"/>
              </a:ext>
            </a:extLst>
          </p:cNvPr>
          <p:cNvPicPr>
            <a:picLocks noChangeAspect="1"/>
          </p:cNvPicPr>
          <p:nvPr userDrawn="1"/>
        </p:nvPicPr>
        <p:blipFill>
          <a:blip r:embed="rId2"/>
          <a:stretch>
            <a:fillRect/>
          </a:stretch>
        </p:blipFill>
        <p:spPr>
          <a:xfrm>
            <a:off x="2724150" y="1898650"/>
            <a:ext cx="6743700" cy="3060700"/>
          </a:xfrm>
          <a:prstGeom prst="rect">
            <a:avLst/>
          </a:prstGeom>
        </p:spPr>
      </p:pic>
      <p:pic>
        <p:nvPicPr>
          <p:cNvPr id="8" name="Picture 3">
            <a:extLst>
              <a:ext uri="{FF2B5EF4-FFF2-40B4-BE49-F238E27FC236}">
                <a16:creationId xmlns:a16="http://schemas.microsoft.com/office/drawing/2014/main" id="{B0B3318E-22C5-CE4A-8FB9-E2DDAA1AC5C1}"/>
              </a:ext>
            </a:extLst>
          </p:cNvPr>
          <p:cNvPicPr>
            <a:picLocks noChangeAspect="1"/>
          </p:cNvPicPr>
          <p:nvPr userDrawn="1"/>
        </p:nvPicPr>
        <p:blipFill>
          <a:blip r:embed="rId3"/>
          <a:stretch>
            <a:fillRect/>
          </a:stretch>
        </p:blipFill>
        <p:spPr>
          <a:xfrm>
            <a:off x="5651864" y="5907666"/>
            <a:ext cx="888271" cy="653768"/>
          </a:xfrm>
          <a:prstGeom prst="rect">
            <a:avLst/>
          </a:prstGeom>
        </p:spPr>
      </p:pic>
    </p:spTree>
    <p:extLst>
      <p:ext uri="{BB962C8B-B14F-4D97-AF65-F5344CB8AC3E}">
        <p14:creationId xmlns:p14="http://schemas.microsoft.com/office/powerpoint/2010/main" val="12448561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HERO Blue Gradient">
    <p:spTree>
      <p:nvGrpSpPr>
        <p:cNvPr id="1" name=""/>
        <p:cNvGrpSpPr/>
        <p:nvPr/>
      </p:nvGrpSpPr>
      <p:grpSpPr>
        <a:xfrm>
          <a:off x="0" y="0"/>
          <a:ext cx="0" cy="0"/>
          <a:chOff x="0" y="0"/>
          <a:chExt cx="0" cy="0"/>
        </a:xfrm>
      </p:grpSpPr>
      <p:pic>
        <p:nvPicPr>
          <p:cNvPr id="6" name="Picture 7">
            <a:extLst>
              <a:ext uri="{FF2B5EF4-FFF2-40B4-BE49-F238E27FC236}">
                <a16:creationId xmlns:a16="http://schemas.microsoft.com/office/drawing/2014/main" id="{8C29678D-7A40-8243-A2CD-D8C4C71716F7}"/>
              </a:ext>
            </a:extLst>
          </p:cNvPr>
          <p:cNvPicPr>
            <a:picLocks noChangeAspect="1"/>
          </p:cNvPicPr>
          <p:nvPr userDrawn="1"/>
        </p:nvPicPr>
        <p:blipFill rotWithShape="1">
          <a:blip r:embed="rId2"/>
          <a:srcRect l="6735" r="3556"/>
          <a:stretch/>
        </p:blipFill>
        <p:spPr>
          <a:xfrm rot="16200000">
            <a:off x="2667000" y="-2667000"/>
            <a:ext cx="6858000" cy="12192000"/>
          </a:xfrm>
          <a:prstGeom prst="rect">
            <a:avLst/>
          </a:prstGeom>
        </p:spPr>
      </p:pic>
      <p:pic>
        <p:nvPicPr>
          <p:cNvPr id="5" name="Afbeelding 4">
            <a:extLst>
              <a:ext uri="{FF2B5EF4-FFF2-40B4-BE49-F238E27FC236}">
                <a16:creationId xmlns:a16="http://schemas.microsoft.com/office/drawing/2014/main" id="{BA6F642B-2CA6-FB44-857C-A2CE0908DBE2}"/>
              </a:ext>
            </a:extLst>
          </p:cNvPr>
          <p:cNvPicPr>
            <a:picLocks noChangeAspect="1"/>
          </p:cNvPicPr>
          <p:nvPr userDrawn="1"/>
        </p:nvPicPr>
        <p:blipFill>
          <a:blip r:embed="rId3"/>
          <a:stretch>
            <a:fillRect/>
          </a:stretch>
        </p:blipFill>
        <p:spPr>
          <a:xfrm>
            <a:off x="2724149" y="1898650"/>
            <a:ext cx="6743700" cy="3060700"/>
          </a:xfrm>
          <a:prstGeom prst="rect">
            <a:avLst/>
          </a:prstGeom>
        </p:spPr>
      </p:pic>
      <p:sp>
        <p:nvSpPr>
          <p:cNvPr id="7" name="Rechthoek 6">
            <a:extLst>
              <a:ext uri="{FF2B5EF4-FFF2-40B4-BE49-F238E27FC236}">
                <a16:creationId xmlns:a16="http://schemas.microsoft.com/office/drawing/2014/main" id="{499F95BC-B4E0-2745-AEB6-D0DDDFC04158}"/>
              </a:ext>
            </a:extLst>
          </p:cNvPr>
          <p:cNvSpPr/>
          <p:nvPr userDrawn="1"/>
        </p:nvSpPr>
        <p:spPr>
          <a:xfrm>
            <a:off x="5496696" y="5733535"/>
            <a:ext cx="1198607" cy="1223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Picture 3">
            <a:extLst>
              <a:ext uri="{FF2B5EF4-FFF2-40B4-BE49-F238E27FC236}">
                <a16:creationId xmlns:a16="http://schemas.microsoft.com/office/drawing/2014/main" id="{C99F7336-6F61-B847-847A-84329A3E7143}"/>
              </a:ext>
            </a:extLst>
          </p:cNvPr>
          <p:cNvPicPr>
            <a:picLocks noChangeAspect="1"/>
          </p:cNvPicPr>
          <p:nvPr userDrawn="1"/>
        </p:nvPicPr>
        <p:blipFill>
          <a:blip r:embed="rId4"/>
          <a:stretch>
            <a:fillRect/>
          </a:stretch>
        </p:blipFill>
        <p:spPr>
          <a:xfrm>
            <a:off x="5658751" y="5907666"/>
            <a:ext cx="888271" cy="653768"/>
          </a:xfrm>
          <a:prstGeom prst="rect">
            <a:avLst/>
          </a:prstGeom>
        </p:spPr>
      </p:pic>
    </p:spTree>
    <p:extLst>
      <p:ext uri="{BB962C8B-B14F-4D97-AF65-F5344CB8AC3E}">
        <p14:creationId xmlns:p14="http://schemas.microsoft.com/office/powerpoint/2010/main" val="68364534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obj" preserve="1">
  <p:cSld name="Text Slide White">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490695C7-14FA-E748-B798-5E6FDADE5CC3}"/>
              </a:ext>
            </a:extLst>
          </p:cNvPr>
          <p:cNvSpPr/>
          <p:nvPr userDrawn="1"/>
        </p:nvSpPr>
        <p:spPr>
          <a:xfrm>
            <a:off x="386661" y="365125"/>
            <a:ext cx="11418678" cy="6492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FF107078-6687-2D4E-8B3B-20F6FCFEFD46}"/>
              </a:ext>
            </a:extLst>
          </p:cNvPr>
          <p:cNvSpPr>
            <a:spLocks noGrp="1"/>
          </p:cNvSpPr>
          <p:nvPr>
            <p:ph type="title"/>
          </p:nvPr>
        </p:nvSpPr>
        <p:spPr/>
        <p:txBody>
          <a:bodyPr/>
          <a:lstStyle>
            <a:lvl1pPr>
              <a:defRPr>
                <a:solidFill>
                  <a:schemeClr val="tx2"/>
                </a:solidFill>
              </a:defRPr>
            </a:lvl1pPr>
          </a:lstStyle>
          <a:p>
            <a:r>
              <a:rPr lang="en-US"/>
              <a:t>Click to edit Master title style</a:t>
            </a:r>
            <a:endParaRPr lang="nl-NL"/>
          </a:p>
        </p:txBody>
      </p:sp>
      <p:sp>
        <p:nvSpPr>
          <p:cNvPr id="3" name="Tijdelijke aanduiding voor inhoud 2">
            <a:extLst>
              <a:ext uri="{FF2B5EF4-FFF2-40B4-BE49-F238E27FC236}">
                <a16:creationId xmlns:a16="http://schemas.microsoft.com/office/drawing/2014/main" id="{5C534508-0606-F24E-810E-0004B70A92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ianummer 5">
            <a:extLst>
              <a:ext uri="{FF2B5EF4-FFF2-40B4-BE49-F238E27FC236}">
                <a16:creationId xmlns:a16="http://schemas.microsoft.com/office/drawing/2014/main" id="{B412934F-C488-B243-B472-A52C051F59E5}"/>
              </a:ext>
            </a:extLst>
          </p:cNvPr>
          <p:cNvSpPr>
            <a:spLocks noGrp="1"/>
          </p:cNvSpPr>
          <p:nvPr>
            <p:ph type="sldNum" sz="quarter" idx="12"/>
          </p:nvPr>
        </p:nvSpPr>
        <p:spPr/>
        <p:txBody>
          <a:bodyPr/>
          <a:lstStyle/>
          <a:p>
            <a:fld id="{AF28F4CA-3A20-7546-B372-8650028D1117}" type="slidenum">
              <a:rPr lang="nl-NL" smtClean="0"/>
              <a:t>‹nr.›</a:t>
            </a:fld>
            <a:endParaRPr lang="nl-NL"/>
          </a:p>
        </p:txBody>
      </p:sp>
      <p:pic>
        <p:nvPicPr>
          <p:cNvPr id="7" name="Picture 3">
            <a:extLst>
              <a:ext uri="{FF2B5EF4-FFF2-40B4-BE49-F238E27FC236}">
                <a16:creationId xmlns:a16="http://schemas.microsoft.com/office/drawing/2014/main" id="{BCDA6B66-E0F5-E544-9614-746D0E9BC9DB}"/>
              </a:ext>
            </a:extLst>
          </p:cNvPr>
          <p:cNvPicPr>
            <a:picLocks noChangeAspect="1"/>
          </p:cNvPicPr>
          <p:nvPr userDrawn="1"/>
        </p:nvPicPr>
        <p:blipFill>
          <a:blip r:embed="rId2"/>
          <a:stretch>
            <a:fillRect/>
          </a:stretch>
        </p:blipFill>
        <p:spPr>
          <a:xfrm>
            <a:off x="10791629" y="317072"/>
            <a:ext cx="1124342" cy="827516"/>
          </a:xfrm>
          <a:prstGeom prst="rect">
            <a:avLst/>
          </a:prstGeom>
        </p:spPr>
      </p:pic>
    </p:spTree>
    <p:extLst>
      <p:ext uri="{BB962C8B-B14F-4D97-AF65-F5344CB8AC3E}">
        <p14:creationId xmlns:p14="http://schemas.microsoft.com/office/powerpoint/2010/main" val="144619825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Half Image Half Text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EED6F65-C1D5-694F-A726-98E743EDCF3A}"/>
              </a:ext>
            </a:extLst>
          </p:cNvPr>
          <p:cNvPicPr>
            <a:picLocks noChangeAspect="1"/>
          </p:cNvPicPr>
          <p:nvPr userDrawn="1"/>
        </p:nvPicPr>
        <p:blipFill>
          <a:blip r:embed="rId2"/>
          <a:stretch>
            <a:fillRect/>
          </a:stretch>
        </p:blipFill>
        <p:spPr>
          <a:xfrm rot="16200000">
            <a:off x="-381000" y="381000"/>
            <a:ext cx="6858000" cy="6095999"/>
          </a:xfrm>
          <a:prstGeom prst="rect">
            <a:avLst/>
          </a:prstGeom>
        </p:spPr>
      </p:pic>
      <p:sp>
        <p:nvSpPr>
          <p:cNvPr id="18" name="Rechthoek 17">
            <a:extLst>
              <a:ext uri="{FF2B5EF4-FFF2-40B4-BE49-F238E27FC236}">
                <a16:creationId xmlns:a16="http://schemas.microsoft.com/office/drawing/2014/main" id="{6ACC54A3-E3C1-F149-9CFF-993BB750682D}"/>
              </a:ext>
            </a:extLst>
          </p:cNvPr>
          <p:cNvSpPr/>
          <p:nvPr userDrawn="1"/>
        </p:nvSpPr>
        <p:spPr>
          <a:xfrm>
            <a:off x="6095999" y="365125"/>
            <a:ext cx="5709339" cy="6492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FF107078-6687-2D4E-8B3B-20F6FCFEFD46}"/>
              </a:ext>
            </a:extLst>
          </p:cNvPr>
          <p:cNvSpPr>
            <a:spLocks noGrp="1"/>
          </p:cNvSpPr>
          <p:nvPr>
            <p:ph type="title"/>
          </p:nvPr>
        </p:nvSpPr>
        <p:spPr>
          <a:xfrm>
            <a:off x="6299371" y="553833"/>
            <a:ext cx="5163065" cy="1325563"/>
          </a:xfrm>
        </p:spPr>
        <p:txBody>
          <a:bodyPr/>
          <a:lstStyle>
            <a:lvl1pPr>
              <a:defRPr>
                <a:solidFill>
                  <a:schemeClr val="tx2"/>
                </a:solidFill>
              </a:defRPr>
            </a:lvl1pPr>
          </a:lstStyle>
          <a:p>
            <a:r>
              <a:rPr lang="en-US"/>
              <a:t>Click to edit Master title style</a:t>
            </a:r>
            <a:endParaRPr lang="nl-NL"/>
          </a:p>
        </p:txBody>
      </p:sp>
      <p:sp>
        <p:nvSpPr>
          <p:cNvPr id="6" name="Tijdelijke aanduiding voor dianummer 5">
            <a:extLst>
              <a:ext uri="{FF2B5EF4-FFF2-40B4-BE49-F238E27FC236}">
                <a16:creationId xmlns:a16="http://schemas.microsoft.com/office/drawing/2014/main" id="{B412934F-C488-B243-B472-A52C051F59E5}"/>
              </a:ext>
            </a:extLst>
          </p:cNvPr>
          <p:cNvSpPr>
            <a:spLocks noGrp="1"/>
          </p:cNvSpPr>
          <p:nvPr>
            <p:ph type="sldNum" sz="quarter" idx="12"/>
          </p:nvPr>
        </p:nvSpPr>
        <p:spPr/>
        <p:txBody>
          <a:bodyPr/>
          <a:lstStyle/>
          <a:p>
            <a:fld id="{AF28F4CA-3A20-7546-B372-8650028D1117}" type="slidenum">
              <a:rPr lang="nl-NL" smtClean="0"/>
              <a:t>‹nr.›</a:t>
            </a:fld>
            <a:endParaRPr lang="nl-NL"/>
          </a:p>
        </p:txBody>
      </p:sp>
      <p:pic>
        <p:nvPicPr>
          <p:cNvPr id="5" name="Afbeelding 4">
            <a:extLst>
              <a:ext uri="{FF2B5EF4-FFF2-40B4-BE49-F238E27FC236}">
                <a16:creationId xmlns:a16="http://schemas.microsoft.com/office/drawing/2014/main" id="{2C35F988-7F25-0A4F-80B2-5098532FFBA2}"/>
              </a:ext>
            </a:extLst>
          </p:cNvPr>
          <p:cNvPicPr>
            <a:picLocks noChangeAspect="1"/>
          </p:cNvPicPr>
          <p:nvPr userDrawn="1"/>
        </p:nvPicPr>
        <p:blipFill>
          <a:blip r:embed="rId3"/>
          <a:stretch>
            <a:fillRect/>
          </a:stretch>
        </p:blipFill>
        <p:spPr>
          <a:xfrm>
            <a:off x="1382413" y="700209"/>
            <a:ext cx="1409700" cy="1409700"/>
          </a:xfrm>
          <a:prstGeom prst="rect">
            <a:avLst/>
          </a:prstGeom>
        </p:spPr>
      </p:pic>
      <p:pic>
        <p:nvPicPr>
          <p:cNvPr id="9" name="Afbeelding 8">
            <a:extLst>
              <a:ext uri="{FF2B5EF4-FFF2-40B4-BE49-F238E27FC236}">
                <a16:creationId xmlns:a16="http://schemas.microsoft.com/office/drawing/2014/main" id="{184C6C90-46EA-3D49-801C-9437BF164A13}"/>
              </a:ext>
            </a:extLst>
          </p:cNvPr>
          <p:cNvPicPr>
            <a:picLocks noChangeAspect="1"/>
          </p:cNvPicPr>
          <p:nvPr userDrawn="1"/>
        </p:nvPicPr>
        <p:blipFill>
          <a:blip r:embed="rId4"/>
          <a:stretch>
            <a:fillRect/>
          </a:stretch>
        </p:blipFill>
        <p:spPr>
          <a:xfrm>
            <a:off x="3347909" y="2643298"/>
            <a:ext cx="1409700" cy="1409700"/>
          </a:xfrm>
          <a:prstGeom prst="rect">
            <a:avLst/>
          </a:prstGeom>
        </p:spPr>
      </p:pic>
      <p:pic>
        <p:nvPicPr>
          <p:cNvPr id="12" name="Afbeelding 11">
            <a:extLst>
              <a:ext uri="{FF2B5EF4-FFF2-40B4-BE49-F238E27FC236}">
                <a16:creationId xmlns:a16="http://schemas.microsoft.com/office/drawing/2014/main" id="{CAB48B5A-EB5F-224F-92F0-CDF366788165}"/>
              </a:ext>
            </a:extLst>
          </p:cNvPr>
          <p:cNvPicPr>
            <a:picLocks noChangeAspect="1"/>
          </p:cNvPicPr>
          <p:nvPr userDrawn="1"/>
        </p:nvPicPr>
        <p:blipFill>
          <a:blip r:embed="rId5"/>
          <a:stretch>
            <a:fillRect/>
          </a:stretch>
        </p:blipFill>
        <p:spPr>
          <a:xfrm>
            <a:off x="1357184" y="2600050"/>
            <a:ext cx="1409700" cy="1409700"/>
          </a:xfrm>
          <a:prstGeom prst="rect">
            <a:avLst/>
          </a:prstGeom>
        </p:spPr>
      </p:pic>
      <p:pic>
        <p:nvPicPr>
          <p:cNvPr id="13" name="Afbeelding 12">
            <a:extLst>
              <a:ext uri="{FF2B5EF4-FFF2-40B4-BE49-F238E27FC236}">
                <a16:creationId xmlns:a16="http://schemas.microsoft.com/office/drawing/2014/main" id="{EAA9B5AF-E3F2-FF40-A706-80746C27B42B}"/>
              </a:ext>
            </a:extLst>
          </p:cNvPr>
          <p:cNvPicPr>
            <a:picLocks noChangeAspect="1"/>
          </p:cNvPicPr>
          <p:nvPr userDrawn="1"/>
        </p:nvPicPr>
        <p:blipFill>
          <a:blip r:embed="rId6"/>
          <a:stretch>
            <a:fillRect/>
          </a:stretch>
        </p:blipFill>
        <p:spPr>
          <a:xfrm>
            <a:off x="1357184" y="4709044"/>
            <a:ext cx="1409700" cy="1409700"/>
          </a:xfrm>
          <a:prstGeom prst="rect">
            <a:avLst/>
          </a:prstGeom>
        </p:spPr>
      </p:pic>
      <p:pic>
        <p:nvPicPr>
          <p:cNvPr id="15" name="Afbeelding 14">
            <a:extLst>
              <a:ext uri="{FF2B5EF4-FFF2-40B4-BE49-F238E27FC236}">
                <a16:creationId xmlns:a16="http://schemas.microsoft.com/office/drawing/2014/main" id="{F07EBB1E-3C12-EC4F-9621-DB5BFA2B9854}"/>
              </a:ext>
            </a:extLst>
          </p:cNvPr>
          <p:cNvPicPr>
            <a:picLocks noChangeAspect="1"/>
          </p:cNvPicPr>
          <p:nvPr userDrawn="1"/>
        </p:nvPicPr>
        <p:blipFill>
          <a:blip r:embed="rId7"/>
          <a:stretch>
            <a:fillRect/>
          </a:stretch>
        </p:blipFill>
        <p:spPr>
          <a:xfrm>
            <a:off x="3347909" y="679764"/>
            <a:ext cx="1409700" cy="1409700"/>
          </a:xfrm>
          <a:prstGeom prst="rect">
            <a:avLst/>
          </a:prstGeom>
        </p:spPr>
      </p:pic>
      <p:pic>
        <p:nvPicPr>
          <p:cNvPr id="16" name="Afbeelding 15">
            <a:extLst>
              <a:ext uri="{FF2B5EF4-FFF2-40B4-BE49-F238E27FC236}">
                <a16:creationId xmlns:a16="http://schemas.microsoft.com/office/drawing/2014/main" id="{CFEE1D5C-85DA-AA44-910B-23D91E86430D}"/>
              </a:ext>
            </a:extLst>
          </p:cNvPr>
          <p:cNvPicPr>
            <a:picLocks noChangeAspect="1"/>
          </p:cNvPicPr>
          <p:nvPr userDrawn="1"/>
        </p:nvPicPr>
        <p:blipFill>
          <a:blip r:embed="rId8"/>
          <a:stretch>
            <a:fillRect/>
          </a:stretch>
        </p:blipFill>
        <p:spPr>
          <a:xfrm>
            <a:off x="3347909" y="4719792"/>
            <a:ext cx="1409700" cy="1409700"/>
          </a:xfrm>
          <a:prstGeom prst="rect">
            <a:avLst/>
          </a:prstGeom>
        </p:spPr>
      </p:pic>
      <p:sp>
        <p:nvSpPr>
          <p:cNvPr id="19" name="Tijdelijke aanduiding voor inhoud 2">
            <a:extLst>
              <a:ext uri="{FF2B5EF4-FFF2-40B4-BE49-F238E27FC236}">
                <a16:creationId xmlns:a16="http://schemas.microsoft.com/office/drawing/2014/main" id="{32D8DEF2-7205-4948-8F55-4F99363F37C5}"/>
              </a:ext>
            </a:extLst>
          </p:cNvPr>
          <p:cNvSpPr>
            <a:spLocks noGrp="1"/>
          </p:cNvSpPr>
          <p:nvPr>
            <p:ph idx="1"/>
          </p:nvPr>
        </p:nvSpPr>
        <p:spPr>
          <a:xfrm>
            <a:off x="6299370" y="2194281"/>
            <a:ext cx="5163065" cy="3982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pic>
        <p:nvPicPr>
          <p:cNvPr id="14" name="Picture 3">
            <a:extLst>
              <a:ext uri="{FF2B5EF4-FFF2-40B4-BE49-F238E27FC236}">
                <a16:creationId xmlns:a16="http://schemas.microsoft.com/office/drawing/2014/main" id="{011CC787-9C89-234A-BC40-140DEE8B9BE3}"/>
              </a:ext>
            </a:extLst>
          </p:cNvPr>
          <p:cNvPicPr>
            <a:picLocks noChangeAspect="1"/>
          </p:cNvPicPr>
          <p:nvPr userDrawn="1"/>
        </p:nvPicPr>
        <p:blipFill>
          <a:blip r:embed="rId9"/>
          <a:stretch>
            <a:fillRect/>
          </a:stretch>
        </p:blipFill>
        <p:spPr>
          <a:xfrm>
            <a:off x="10791629" y="317072"/>
            <a:ext cx="1124342" cy="827516"/>
          </a:xfrm>
          <a:prstGeom prst="rect">
            <a:avLst/>
          </a:prstGeom>
        </p:spPr>
      </p:pic>
    </p:spTree>
    <p:extLst>
      <p:ext uri="{BB962C8B-B14F-4D97-AF65-F5344CB8AC3E}">
        <p14:creationId xmlns:p14="http://schemas.microsoft.com/office/powerpoint/2010/main" val="855579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dia met subtitel zonder beeld 1">
    <p:spTree>
      <p:nvGrpSpPr>
        <p:cNvPr id="1" name=""/>
        <p:cNvGrpSpPr/>
        <p:nvPr/>
      </p:nvGrpSpPr>
      <p:grpSpPr>
        <a:xfrm>
          <a:off x="0" y="0"/>
          <a:ext cx="0" cy="0"/>
          <a:chOff x="0" y="0"/>
          <a:chExt cx="0" cy="0"/>
        </a:xfrm>
      </p:grpSpPr>
      <p:sp>
        <p:nvSpPr>
          <p:cNvPr id="14" name="Rectangle 3">
            <a:extLst>
              <a:ext uri="{FF2B5EF4-FFF2-40B4-BE49-F238E27FC236}">
                <a16:creationId xmlns:a16="http://schemas.microsoft.com/office/drawing/2014/main" id="{F441F434-2751-4438-ACB6-688DC0C991C1}"/>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0" name="Graphic 9">
            <a:extLst>
              <a:ext uri="{FF2B5EF4-FFF2-40B4-BE49-F238E27FC236}">
                <a16:creationId xmlns:a16="http://schemas.microsoft.com/office/drawing/2014/main" id="{000C631D-7D1E-4BF9-8076-5DD575ADF4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5419726" y="3194918"/>
            <a:ext cx="6152400" cy="1123949"/>
          </a:xfrm>
        </p:spPr>
        <p:txBody>
          <a:bodyPr anchor="b" anchorCtr="0">
            <a:noAutofit/>
          </a:bodyPr>
          <a:lstStyle>
            <a:lvl1pPr>
              <a:lnSpc>
                <a:spcPct val="80000"/>
              </a:lnSpc>
              <a:defRPr sz="4000" spc="-60" baseline="0"/>
            </a:lvl1pPr>
          </a:lstStyle>
          <a:p>
            <a:r>
              <a:rPr lang="en-US" noProof="0" dirty="0"/>
              <a:t>Click to add title</a:t>
            </a:r>
          </a:p>
        </p:txBody>
      </p:sp>
      <p:pic>
        <p:nvPicPr>
          <p:cNvPr id="7" name="Graphic 6">
            <a:extLst>
              <a:ext uri="{FF2B5EF4-FFF2-40B4-BE49-F238E27FC236}">
                <a16:creationId xmlns:a16="http://schemas.microsoft.com/office/drawing/2014/main" id="{B5FE09E1-CDD2-49F2-957D-83704BDDC2F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69119" y="5878102"/>
            <a:ext cx="2419349" cy="701717"/>
          </a:xfrm>
          <a:prstGeom prst="rect">
            <a:avLst/>
          </a:prstGeom>
        </p:spPr>
      </p:pic>
      <p:sp>
        <p:nvSpPr>
          <p:cNvPr id="8" name="Text Placeholder 10">
            <a:extLst>
              <a:ext uri="{FF2B5EF4-FFF2-40B4-BE49-F238E27FC236}">
                <a16:creationId xmlns:a16="http://schemas.microsoft.com/office/drawing/2014/main" id="{5561910B-0F77-4725-A1EF-D3A8E72E8A1E}"/>
              </a:ext>
            </a:extLst>
          </p:cNvPr>
          <p:cNvSpPr>
            <a:spLocks noGrp="1"/>
          </p:cNvSpPr>
          <p:nvPr>
            <p:ph type="body" sz="quarter" idx="11" hasCustomPrompt="1"/>
          </p:nvPr>
        </p:nvSpPr>
        <p:spPr>
          <a:xfrm>
            <a:off x="5419724" y="6167573"/>
            <a:ext cx="6153150" cy="232858"/>
          </a:xfrm>
        </p:spPr>
        <p:txBody>
          <a:bodyPr>
            <a:noAutofit/>
          </a:bodyPr>
          <a:lstStyle>
            <a:lvl1pPr>
              <a:defRPr sz="1800"/>
            </a:lvl1pPr>
          </a:lstStyle>
          <a:p>
            <a:pPr lvl="0"/>
            <a:r>
              <a:rPr lang="en-US" noProof="0" dirty="0"/>
              <a:t>Click to add department and date</a:t>
            </a:r>
          </a:p>
        </p:txBody>
      </p:sp>
      <p:sp>
        <p:nvSpPr>
          <p:cNvPr id="13" name="Text Placeholder 25">
            <a:extLst>
              <a:ext uri="{FF2B5EF4-FFF2-40B4-BE49-F238E27FC236}">
                <a16:creationId xmlns:a16="http://schemas.microsoft.com/office/drawing/2014/main" id="{2B742893-A322-42FE-BB18-3688140C9BF4}"/>
              </a:ext>
            </a:extLst>
          </p:cNvPr>
          <p:cNvSpPr>
            <a:spLocks noGrp="1"/>
          </p:cNvSpPr>
          <p:nvPr>
            <p:ph type="body" sz="quarter" idx="12" hasCustomPrompt="1"/>
          </p:nvPr>
        </p:nvSpPr>
        <p:spPr>
          <a:xfrm>
            <a:off x="5419726" y="4768849"/>
            <a:ext cx="6152400" cy="590400"/>
          </a:xfrm>
        </p:spPr>
        <p:txBody>
          <a:bodyPr/>
          <a:lstStyle>
            <a:lvl1pPr>
              <a:defRPr sz="4000" spc="-60" baseline="0">
                <a:solidFill>
                  <a:schemeClr val="bg2"/>
                </a:solidFill>
              </a:defRPr>
            </a:lvl1pPr>
          </a:lstStyle>
          <a:p>
            <a:pPr lvl="0"/>
            <a:r>
              <a:rPr lang="en-US" noProof="0" dirty="0"/>
              <a:t>Click to add subtitle</a:t>
            </a:r>
          </a:p>
        </p:txBody>
      </p:sp>
      <p:sp>
        <p:nvSpPr>
          <p:cNvPr id="31" name="Rectangle 106">
            <a:extLst>
              <a:ext uri="{FF2B5EF4-FFF2-40B4-BE49-F238E27FC236}">
                <a16:creationId xmlns:a16="http://schemas.microsoft.com/office/drawing/2014/main" id="{9C2955B0-0A63-441B-93FF-777C8E5C1517}"/>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spTree>
    <p:extLst>
      <p:ext uri="{BB962C8B-B14F-4D97-AF65-F5344CB8AC3E}">
        <p14:creationId xmlns:p14="http://schemas.microsoft.com/office/powerpoint/2010/main" val="1598151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9DD498-F4BC-4400-BBF5-BA669932A264}" type="datetimeFigureOut">
              <a:rPr lang="en-US" smtClean="0"/>
              <a:t>7/30/26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CAF7AA-ABD5-41FB-9B80-62BBFBC961BF}" type="slidenum">
              <a:rPr lang="en-US" smtClean="0"/>
              <a:t>‹nr.›</a:t>
            </a:fld>
            <a:endParaRPr lang="en-US"/>
          </a:p>
        </p:txBody>
      </p:sp>
    </p:spTree>
    <p:extLst>
      <p:ext uri="{BB962C8B-B14F-4D97-AF65-F5344CB8AC3E}">
        <p14:creationId xmlns:p14="http://schemas.microsoft.com/office/powerpoint/2010/main" val="26077758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986160" y="371690"/>
            <a:ext cx="10057680" cy="817022"/>
          </a:xfrm>
          <a:prstGeom prst="rect">
            <a:avLst/>
          </a:prstGeom>
        </p:spPr>
        <p:txBody>
          <a:bodyPr/>
          <a:lstStyle>
            <a:lvl1pPr>
              <a:defRPr sz="2800" b="1" i="0">
                <a:latin typeface="Segoe UI"/>
              </a:defRPr>
            </a:lvl1pPr>
          </a:lstStyle>
          <a:p>
            <a:r>
              <a:rPr lang="nl-BE" dirty="0"/>
              <a:t>Titelstijl van model bewerken</a:t>
            </a:r>
            <a:endParaRPr lang="nl-NL" dirty="0"/>
          </a:p>
        </p:txBody>
      </p:sp>
      <p:sp>
        <p:nvSpPr>
          <p:cNvPr id="3" name="Tijdelijke aanduiding voor inhoud 2"/>
          <p:cNvSpPr>
            <a:spLocks noGrp="1"/>
          </p:cNvSpPr>
          <p:nvPr>
            <p:ph idx="1"/>
          </p:nvPr>
        </p:nvSpPr>
        <p:spPr>
          <a:xfrm>
            <a:off x="986160" y="1291082"/>
            <a:ext cx="10057680" cy="4236396"/>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stStyle>
          <a:p>
            <a:pPr lvl="0"/>
            <a:r>
              <a:rPr lang="nl-BE" dirty="0"/>
              <a:t>Klik om de tekststijl van het model te bewerken</a:t>
            </a:r>
          </a:p>
          <a:p>
            <a:pPr lvl="1"/>
            <a:r>
              <a:rPr lang="nl-BE" dirty="0"/>
              <a:t>Tweede niveau</a:t>
            </a:r>
          </a:p>
          <a:p>
            <a:pPr lvl="2"/>
            <a:r>
              <a:rPr lang="nl-BE" dirty="0"/>
              <a:t>Derde niveau</a:t>
            </a:r>
          </a:p>
          <a:p>
            <a:pPr lvl="3"/>
            <a:r>
              <a:rPr lang="nl-BE" dirty="0"/>
              <a:t>Vierde niveau</a:t>
            </a:r>
          </a:p>
        </p:txBody>
      </p:sp>
      <p:sp>
        <p:nvSpPr>
          <p:cNvPr id="4" name="Tijdelijke aanduiding voor voettekst 4">
            <a:extLst>
              <a:ext uri="{FF2B5EF4-FFF2-40B4-BE49-F238E27FC236}">
                <a16:creationId xmlns:a16="http://schemas.microsoft.com/office/drawing/2014/main" id="{70FD3E60-DA83-089E-E3C4-4FAA7D7CB062}"/>
              </a:ext>
            </a:extLst>
          </p:cNvPr>
          <p:cNvSpPr>
            <a:spLocks noGrp="1"/>
          </p:cNvSpPr>
          <p:nvPr>
            <p:ph type="ftr" sz="quarter" idx="10"/>
          </p:nvPr>
        </p:nvSpPr>
        <p:spPr>
          <a:xfrm>
            <a:off x="986367" y="6173789"/>
            <a:ext cx="3860800" cy="365125"/>
          </a:xfrm>
          <a:prstGeom prst="rect">
            <a:avLst/>
          </a:prstGeom>
        </p:spPr>
        <p:txBody>
          <a:bodyPr/>
          <a:lstStyle>
            <a:lvl1pPr eaLnBrk="1" fontAlgn="auto" hangingPunct="1">
              <a:spcBef>
                <a:spcPts val="0"/>
              </a:spcBef>
              <a:spcAft>
                <a:spcPts val="0"/>
              </a:spcAft>
              <a:defRPr>
                <a:latin typeface="Segoe UI"/>
                <a:ea typeface="+mn-ea"/>
                <a:cs typeface="+mn-cs"/>
              </a:defRPr>
            </a:lvl1pPr>
          </a:lstStyle>
          <a:p>
            <a:pPr>
              <a:defRPr/>
            </a:pPr>
            <a:endParaRPr lang="nl-NL"/>
          </a:p>
        </p:txBody>
      </p:sp>
    </p:spTree>
    <p:extLst>
      <p:ext uri="{BB962C8B-B14F-4D97-AF65-F5344CB8AC3E}">
        <p14:creationId xmlns:p14="http://schemas.microsoft.com/office/powerpoint/2010/main" val="26909674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wee objecten">
    <p:spTree>
      <p:nvGrpSpPr>
        <p:cNvPr id="1" name=""/>
        <p:cNvGrpSpPr/>
        <p:nvPr/>
      </p:nvGrpSpPr>
      <p:grpSpPr>
        <a:xfrm>
          <a:off x="0" y="0"/>
          <a:ext cx="0" cy="0"/>
          <a:chOff x="0" y="0"/>
          <a:chExt cx="0" cy="0"/>
        </a:xfrm>
      </p:grpSpPr>
      <p:sp>
        <p:nvSpPr>
          <p:cNvPr id="8" name="Tijdelijke aanduiding voor inhoud 3"/>
          <p:cNvSpPr>
            <a:spLocks noGrp="1"/>
          </p:cNvSpPr>
          <p:nvPr>
            <p:ph sz="half" idx="13"/>
          </p:nvPr>
        </p:nvSpPr>
        <p:spPr>
          <a:xfrm>
            <a:off x="967759" y="1291446"/>
            <a:ext cx="4886888" cy="4274226"/>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vl6pPr>
              <a:defRPr sz="1800"/>
            </a:lvl6pPr>
            <a:lvl7pPr>
              <a:defRPr sz="1800"/>
            </a:lvl7pPr>
            <a:lvl8pPr>
              <a:defRPr sz="1800"/>
            </a:lvl8pPr>
            <a:lvl9pPr>
              <a:defRPr sz="1800"/>
            </a:lvl9pPr>
          </a:lstStyle>
          <a:p>
            <a:pPr lvl="0"/>
            <a:r>
              <a:rPr lang="nl-BE" dirty="0"/>
              <a:t>Klik om de tekststijl van het model te bewerken</a:t>
            </a:r>
          </a:p>
          <a:p>
            <a:pPr lvl="1"/>
            <a:r>
              <a:rPr lang="nl-BE" dirty="0"/>
              <a:t>Tweede niveau</a:t>
            </a:r>
          </a:p>
          <a:p>
            <a:pPr lvl="2"/>
            <a:r>
              <a:rPr lang="nl-BE" dirty="0"/>
              <a:t>Derde niveau</a:t>
            </a:r>
          </a:p>
        </p:txBody>
      </p:sp>
      <p:sp>
        <p:nvSpPr>
          <p:cNvPr id="10" name="Tijdelijke aanduiding voor inhoud 3"/>
          <p:cNvSpPr>
            <a:spLocks noGrp="1"/>
          </p:cNvSpPr>
          <p:nvPr>
            <p:ph sz="half" idx="14"/>
          </p:nvPr>
        </p:nvSpPr>
        <p:spPr>
          <a:xfrm>
            <a:off x="6158727" y="1291446"/>
            <a:ext cx="4886888" cy="4274226"/>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vl6pPr>
              <a:defRPr sz="1800"/>
            </a:lvl6pPr>
            <a:lvl7pPr>
              <a:defRPr sz="1800"/>
            </a:lvl7pPr>
            <a:lvl8pPr>
              <a:defRPr sz="1800"/>
            </a:lvl8pPr>
            <a:lvl9pPr>
              <a:defRPr sz="1800"/>
            </a:lvl9pPr>
          </a:lstStyle>
          <a:p>
            <a:pPr lvl="0"/>
            <a:r>
              <a:rPr lang="nl-BE" dirty="0"/>
              <a:t>Klik om de tekststijl van het model te bewerken</a:t>
            </a:r>
          </a:p>
          <a:p>
            <a:pPr lvl="1"/>
            <a:r>
              <a:rPr lang="nl-BE" dirty="0"/>
              <a:t>Tweede niveau</a:t>
            </a:r>
          </a:p>
          <a:p>
            <a:pPr lvl="2"/>
            <a:r>
              <a:rPr lang="nl-BE" dirty="0"/>
              <a:t>Derde niveau</a:t>
            </a:r>
          </a:p>
        </p:txBody>
      </p:sp>
      <p:sp>
        <p:nvSpPr>
          <p:cNvPr id="6" name="Titel 1"/>
          <p:cNvSpPr>
            <a:spLocks noGrp="1"/>
          </p:cNvSpPr>
          <p:nvPr>
            <p:ph type="title"/>
          </p:nvPr>
        </p:nvSpPr>
        <p:spPr>
          <a:xfrm>
            <a:off x="986160" y="371690"/>
            <a:ext cx="10057680" cy="817022"/>
          </a:xfrm>
          <a:prstGeom prst="rect">
            <a:avLst/>
          </a:prstGeom>
        </p:spPr>
        <p:txBody>
          <a:bodyPr/>
          <a:lstStyle>
            <a:lvl1pPr>
              <a:defRPr sz="2800" b="1" i="0">
                <a:latin typeface="Segoe UI"/>
              </a:defRPr>
            </a:lvl1pPr>
          </a:lstStyle>
          <a:p>
            <a:r>
              <a:rPr lang="nl-BE" dirty="0"/>
              <a:t>Titelstijl van model bewerken</a:t>
            </a:r>
            <a:endParaRPr lang="nl-NL" dirty="0"/>
          </a:p>
        </p:txBody>
      </p:sp>
      <p:sp>
        <p:nvSpPr>
          <p:cNvPr id="2" name="Tijdelijke aanduiding voor voettekst 5">
            <a:extLst>
              <a:ext uri="{FF2B5EF4-FFF2-40B4-BE49-F238E27FC236}">
                <a16:creationId xmlns:a16="http://schemas.microsoft.com/office/drawing/2014/main" id="{7685F863-7E93-439A-A1A2-6556063E9836}"/>
              </a:ext>
            </a:extLst>
          </p:cNvPr>
          <p:cNvSpPr>
            <a:spLocks noGrp="1"/>
          </p:cNvSpPr>
          <p:nvPr>
            <p:ph type="ftr" sz="quarter" idx="15"/>
          </p:nvPr>
        </p:nvSpPr>
        <p:spPr>
          <a:xfrm>
            <a:off x="967317" y="6173789"/>
            <a:ext cx="3860800" cy="365125"/>
          </a:xfrm>
          <a:prstGeom prst="rect">
            <a:avLst/>
          </a:prstGeom>
        </p:spPr>
        <p:txBody>
          <a:bodyPr/>
          <a:lstStyle>
            <a:lvl1pPr eaLnBrk="1" fontAlgn="auto" hangingPunct="1">
              <a:spcBef>
                <a:spcPts val="0"/>
              </a:spcBef>
              <a:spcAft>
                <a:spcPts val="0"/>
              </a:spcAft>
              <a:defRPr sz="1400">
                <a:latin typeface="Segoe UI"/>
                <a:ea typeface="+mn-ea"/>
                <a:cs typeface="+mn-cs"/>
              </a:defRPr>
            </a:lvl1pPr>
          </a:lstStyle>
          <a:p>
            <a:pPr>
              <a:defRPr/>
            </a:pPr>
            <a:endParaRPr lang="nl-NL"/>
          </a:p>
        </p:txBody>
      </p:sp>
    </p:spTree>
    <p:extLst>
      <p:ext uri="{BB962C8B-B14F-4D97-AF65-F5344CB8AC3E}">
        <p14:creationId xmlns:p14="http://schemas.microsoft.com/office/powerpoint/2010/main" val="13560709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986161" y="1302089"/>
            <a:ext cx="4891212" cy="639762"/>
          </a:xfrm>
          <a:prstGeom prst="rect">
            <a:avLst/>
          </a:prstGeom>
        </p:spPr>
        <p:txBody>
          <a:bodyPr anchor="b"/>
          <a:lstStyle>
            <a:lvl1pPr marL="0" indent="0">
              <a:buNone/>
              <a:defRPr sz="2200" b="0" i="0">
                <a:latin typeface="Segoe UI"/>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dirty="0"/>
              <a:t>Klik om de tekststijl van het model te bewerken</a:t>
            </a:r>
          </a:p>
        </p:txBody>
      </p:sp>
      <p:sp>
        <p:nvSpPr>
          <p:cNvPr id="4" name="Tijdelijke aanduiding voor inhoud 3"/>
          <p:cNvSpPr>
            <a:spLocks noGrp="1"/>
          </p:cNvSpPr>
          <p:nvPr>
            <p:ph sz="half" idx="2"/>
          </p:nvPr>
        </p:nvSpPr>
        <p:spPr>
          <a:xfrm>
            <a:off x="986161" y="2028321"/>
            <a:ext cx="4891212" cy="3445551"/>
          </a:xfrm>
          <a:prstGeom prst="rect">
            <a:avLst/>
          </a:prstGeom>
        </p:spPr>
        <p:txBody>
          <a:bodyPr/>
          <a:lstStyle>
            <a:lvl1pPr>
              <a:defRPr sz="2000">
                <a:latin typeface="Segoe UI"/>
              </a:defRPr>
            </a:lvl1pPr>
            <a:lvl2pPr>
              <a:defRPr sz="1800">
                <a:latin typeface="Segoe UI"/>
              </a:defRPr>
            </a:lvl2pPr>
            <a:lvl3pPr>
              <a:defRPr sz="1600">
                <a:latin typeface="Segoe UI"/>
              </a:defRPr>
            </a:lvl3pPr>
            <a:lvl4pPr>
              <a:defRPr sz="1600">
                <a:latin typeface="Segoe UI"/>
              </a:defRPr>
            </a:lvl4pPr>
            <a:lvl5pPr>
              <a:defRPr sz="1600">
                <a:latin typeface="Segoe UI"/>
              </a:defRPr>
            </a:lvl5pPr>
            <a:lvl6pPr>
              <a:defRPr sz="1600"/>
            </a:lvl6pPr>
            <a:lvl7pPr>
              <a:defRPr sz="1600"/>
            </a:lvl7pPr>
            <a:lvl8pPr>
              <a:defRPr sz="1600"/>
            </a:lvl8pPr>
            <a:lvl9pPr>
              <a:defRPr sz="1600"/>
            </a:lvl9pPr>
          </a:lstStyle>
          <a:p>
            <a:pPr lvl="0"/>
            <a:r>
              <a:rPr lang="nl-BE" dirty="0"/>
              <a:t>Klik om de tekststijl van het model te bewerken</a:t>
            </a:r>
          </a:p>
          <a:p>
            <a:pPr lvl="1"/>
            <a:r>
              <a:rPr lang="nl-BE" dirty="0"/>
              <a:t>Tweede niveau</a:t>
            </a:r>
          </a:p>
          <a:p>
            <a:pPr lvl="2"/>
            <a:r>
              <a:rPr lang="nl-BE" dirty="0"/>
              <a:t>Derde niveau</a:t>
            </a:r>
          </a:p>
        </p:txBody>
      </p:sp>
      <p:sp>
        <p:nvSpPr>
          <p:cNvPr id="10" name="Tijdelijke aanduiding voor tekst 2"/>
          <p:cNvSpPr>
            <a:spLocks noGrp="1"/>
          </p:cNvSpPr>
          <p:nvPr>
            <p:ph type="body" idx="13"/>
          </p:nvPr>
        </p:nvSpPr>
        <p:spPr>
          <a:xfrm>
            <a:off x="6159834" y="1302089"/>
            <a:ext cx="4891212" cy="639762"/>
          </a:xfrm>
          <a:prstGeom prst="rect">
            <a:avLst/>
          </a:prstGeom>
        </p:spPr>
        <p:txBody>
          <a:bodyPr anchor="b"/>
          <a:lstStyle>
            <a:lvl1pPr marL="0" indent="0">
              <a:buNone/>
              <a:defRPr sz="2200" b="0" i="0">
                <a:latin typeface="Segoe UI"/>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dirty="0"/>
              <a:t>Klik om de tekststijl van het model te bewerken</a:t>
            </a:r>
          </a:p>
        </p:txBody>
      </p:sp>
      <p:sp>
        <p:nvSpPr>
          <p:cNvPr id="11" name="Tijdelijke aanduiding voor inhoud 3"/>
          <p:cNvSpPr>
            <a:spLocks noGrp="1"/>
          </p:cNvSpPr>
          <p:nvPr>
            <p:ph sz="half" idx="14"/>
          </p:nvPr>
        </p:nvSpPr>
        <p:spPr>
          <a:xfrm>
            <a:off x="6159834" y="2028321"/>
            <a:ext cx="4891212" cy="3445551"/>
          </a:xfrm>
          <a:prstGeom prst="rect">
            <a:avLst/>
          </a:prstGeom>
        </p:spPr>
        <p:txBody>
          <a:bodyPr/>
          <a:lstStyle>
            <a:lvl1pPr>
              <a:defRPr sz="2000">
                <a:latin typeface="Segoe UI"/>
              </a:defRPr>
            </a:lvl1pPr>
            <a:lvl2pPr>
              <a:defRPr sz="1800">
                <a:latin typeface="Segoe UI"/>
              </a:defRPr>
            </a:lvl2pPr>
            <a:lvl3pPr>
              <a:defRPr sz="1600">
                <a:latin typeface="Segoe UI"/>
              </a:defRPr>
            </a:lvl3pPr>
            <a:lvl4pPr>
              <a:defRPr sz="1600">
                <a:latin typeface="Segoe UI"/>
              </a:defRPr>
            </a:lvl4pPr>
            <a:lvl5pPr>
              <a:defRPr sz="1600">
                <a:latin typeface="Segoe UI"/>
              </a:defRPr>
            </a:lvl5pPr>
            <a:lvl6pPr>
              <a:defRPr sz="1600"/>
            </a:lvl6pPr>
            <a:lvl7pPr>
              <a:defRPr sz="1600"/>
            </a:lvl7pPr>
            <a:lvl8pPr>
              <a:defRPr sz="1600"/>
            </a:lvl8pPr>
            <a:lvl9pPr>
              <a:defRPr sz="1600"/>
            </a:lvl9pPr>
          </a:lstStyle>
          <a:p>
            <a:pPr lvl="0"/>
            <a:r>
              <a:rPr lang="nl-BE" dirty="0"/>
              <a:t>Klik om de tekststijl van het model te bewerken</a:t>
            </a:r>
          </a:p>
          <a:p>
            <a:pPr lvl="1"/>
            <a:r>
              <a:rPr lang="nl-BE" dirty="0"/>
              <a:t>Tweede niveau</a:t>
            </a:r>
          </a:p>
          <a:p>
            <a:pPr lvl="2"/>
            <a:r>
              <a:rPr lang="nl-BE" dirty="0"/>
              <a:t>Derde niveau</a:t>
            </a:r>
          </a:p>
        </p:txBody>
      </p:sp>
      <p:sp>
        <p:nvSpPr>
          <p:cNvPr id="8" name="Titel 1"/>
          <p:cNvSpPr>
            <a:spLocks noGrp="1"/>
          </p:cNvSpPr>
          <p:nvPr>
            <p:ph type="title"/>
          </p:nvPr>
        </p:nvSpPr>
        <p:spPr>
          <a:xfrm>
            <a:off x="986160" y="371690"/>
            <a:ext cx="10057680" cy="817022"/>
          </a:xfrm>
          <a:prstGeom prst="rect">
            <a:avLst/>
          </a:prstGeom>
        </p:spPr>
        <p:txBody>
          <a:bodyPr/>
          <a:lstStyle>
            <a:lvl1pPr>
              <a:defRPr sz="2800" b="1" i="0">
                <a:latin typeface="Segoe UI"/>
              </a:defRPr>
            </a:lvl1pPr>
          </a:lstStyle>
          <a:p>
            <a:r>
              <a:rPr lang="nl-BE" dirty="0"/>
              <a:t>Titelstijl van model bewerken</a:t>
            </a:r>
            <a:endParaRPr lang="nl-NL" dirty="0"/>
          </a:p>
        </p:txBody>
      </p:sp>
      <p:sp>
        <p:nvSpPr>
          <p:cNvPr id="2" name="Tijdelijke aanduiding voor voettekst 7">
            <a:extLst>
              <a:ext uri="{FF2B5EF4-FFF2-40B4-BE49-F238E27FC236}">
                <a16:creationId xmlns:a16="http://schemas.microsoft.com/office/drawing/2014/main" id="{05338E9D-0A6E-4CB3-C1D8-40C37DB41295}"/>
              </a:ext>
            </a:extLst>
          </p:cNvPr>
          <p:cNvSpPr>
            <a:spLocks noGrp="1"/>
          </p:cNvSpPr>
          <p:nvPr>
            <p:ph type="ftr" sz="quarter" idx="15"/>
          </p:nvPr>
        </p:nvSpPr>
        <p:spPr>
          <a:xfrm>
            <a:off x="986367" y="6173789"/>
            <a:ext cx="3860800" cy="365125"/>
          </a:xfrm>
          <a:prstGeom prst="rect">
            <a:avLst/>
          </a:prstGeom>
        </p:spPr>
        <p:txBody>
          <a:bodyPr/>
          <a:lstStyle>
            <a:lvl1pPr eaLnBrk="1" fontAlgn="auto" hangingPunct="1">
              <a:spcBef>
                <a:spcPts val="0"/>
              </a:spcBef>
              <a:spcAft>
                <a:spcPts val="0"/>
              </a:spcAft>
              <a:defRPr sz="1400">
                <a:latin typeface="Segoe UI"/>
                <a:ea typeface="+mn-ea"/>
                <a:cs typeface="+mn-cs"/>
              </a:defRPr>
            </a:lvl1pPr>
          </a:lstStyle>
          <a:p>
            <a:pPr>
              <a:defRPr/>
            </a:pPr>
            <a:endParaRPr lang="nl-NL"/>
          </a:p>
        </p:txBody>
      </p:sp>
    </p:spTree>
    <p:extLst>
      <p:ext uri="{BB962C8B-B14F-4D97-AF65-F5344CB8AC3E}">
        <p14:creationId xmlns:p14="http://schemas.microsoft.com/office/powerpoint/2010/main" val="8113591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_Twee objecten">
    <p:spTree>
      <p:nvGrpSpPr>
        <p:cNvPr id="1" name=""/>
        <p:cNvGrpSpPr/>
        <p:nvPr/>
      </p:nvGrpSpPr>
      <p:grpSpPr>
        <a:xfrm>
          <a:off x="0" y="0"/>
          <a:ext cx="0" cy="0"/>
          <a:chOff x="0" y="0"/>
          <a:chExt cx="0" cy="0"/>
        </a:xfrm>
      </p:grpSpPr>
      <p:sp>
        <p:nvSpPr>
          <p:cNvPr id="11" name="Tijdelijke aanduiding voor inhoud 3"/>
          <p:cNvSpPr>
            <a:spLocks noGrp="1"/>
          </p:cNvSpPr>
          <p:nvPr>
            <p:ph sz="half" idx="16"/>
          </p:nvPr>
        </p:nvSpPr>
        <p:spPr>
          <a:xfrm>
            <a:off x="6175507" y="1303097"/>
            <a:ext cx="4886888" cy="2026054"/>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vl6pPr>
              <a:defRPr sz="1800"/>
            </a:lvl6pPr>
            <a:lvl7pPr>
              <a:defRPr sz="1800"/>
            </a:lvl7pPr>
            <a:lvl8pPr>
              <a:defRPr sz="1800"/>
            </a:lvl8pPr>
            <a:lvl9pPr>
              <a:defRPr sz="1800"/>
            </a:lvl9pPr>
          </a:lstStyle>
          <a:p>
            <a:pPr lvl="0"/>
            <a:r>
              <a:rPr lang="nl-BE" dirty="0"/>
              <a:t>Klik om de tekststijl van het model te bewerken</a:t>
            </a:r>
          </a:p>
        </p:txBody>
      </p:sp>
      <p:sp>
        <p:nvSpPr>
          <p:cNvPr id="12" name="Tijdelijke aanduiding voor inhoud 3"/>
          <p:cNvSpPr>
            <a:spLocks noGrp="1"/>
          </p:cNvSpPr>
          <p:nvPr>
            <p:ph sz="half" idx="17"/>
          </p:nvPr>
        </p:nvSpPr>
        <p:spPr>
          <a:xfrm>
            <a:off x="6175507" y="3545864"/>
            <a:ext cx="4886888" cy="2026054"/>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vl6pPr>
              <a:defRPr sz="1800"/>
            </a:lvl6pPr>
            <a:lvl7pPr>
              <a:defRPr sz="1800"/>
            </a:lvl7pPr>
            <a:lvl8pPr>
              <a:defRPr sz="1800"/>
            </a:lvl8pPr>
            <a:lvl9pPr>
              <a:defRPr sz="1800"/>
            </a:lvl9pPr>
          </a:lstStyle>
          <a:p>
            <a:pPr lvl="0"/>
            <a:r>
              <a:rPr lang="nl-BE" dirty="0"/>
              <a:t>Klik om de tekststijl van het model te bewerken</a:t>
            </a:r>
          </a:p>
        </p:txBody>
      </p:sp>
      <p:sp>
        <p:nvSpPr>
          <p:cNvPr id="13" name="Tijdelijke aanduiding voor afbeelding 3"/>
          <p:cNvSpPr>
            <a:spLocks noGrp="1"/>
          </p:cNvSpPr>
          <p:nvPr>
            <p:ph type="pic" sz="quarter" idx="19"/>
          </p:nvPr>
        </p:nvSpPr>
        <p:spPr>
          <a:xfrm>
            <a:off x="986160" y="3546809"/>
            <a:ext cx="4885267" cy="2025650"/>
          </a:xfrm>
          <a:prstGeom prst="rect">
            <a:avLst/>
          </a:prstGeom>
        </p:spPr>
        <p:txBody>
          <a:bodyPr vert="horz"/>
          <a:lstStyle>
            <a:lvl1pPr marL="0" indent="0">
              <a:buNone/>
              <a:defRPr sz="2000">
                <a:latin typeface="Segoe UI"/>
              </a:defRPr>
            </a:lvl1pPr>
          </a:lstStyle>
          <a:p>
            <a:pPr lvl="0"/>
            <a:endParaRPr lang="nl-NL" noProof="0" dirty="0"/>
          </a:p>
        </p:txBody>
      </p:sp>
      <p:sp>
        <p:nvSpPr>
          <p:cNvPr id="14" name="Tijdelijke aanduiding voor afbeelding 3"/>
          <p:cNvSpPr>
            <a:spLocks noGrp="1"/>
          </p:cNvSpPr>
          <p:nvPr>
            <p:ph type="pic" sz="quarter" idx="20"/>
          </p:nvPr>
        </p:nvSpPr>
        <p:spPr>
          <a:xfrm>
            <a:off x="986160" y="1310393"/>
            <a:ext cx="4885267" cy="2025650"/>
          </a:xfrm>
          <a:prstGeom prst="rect">
            <a:avLst/>
          </a:prstGeom>
        </p:spPr>
        <p:txBody>
          <a:bodyPr vert="horz"/>
          <a:lstStyle>
            <a:lvl1pPr marL="0" indent="0">
              <a:buNone/>
              <a:defRPr sz="2000">
                <a:latin typeface="Segoe UI"/>
              </a:defRPr>
            </a:lvl1pPr>
          </a:lstStyle>
          <a:p>
            <a:pPr lvl="0"/>
            <a:endParaRPr lang="nl-NL" noProof="0" dirty="0"/>
          </a:p>
        </p:txBody>
      </p:sp>
      <p:sp>
        <p:nvSpPr>
          <p:cNvPr id="8" name="Titel 1"/>
          <p:cNvSpPr>
            <a:spLocks noGrp="1"/>
          </p:cNvSpPr>
          <p:nvPr>
            <p:ph type="title"/>
          </p:nvPr>
        </p:nvSpPr>
        <p:spPr>
          <a:xfrm>
            <a:off x="986160" y="371690"/>
            <a:ext cx="10057680" cy="817022"/>
          </a:xfrm>
          <a:prstGeom prst="rect">
            <a:avLst/>
          </a:prstGeom>
        </p:spPr>
        <p:txBody>
          <a:bodyPr/>
          <a:lstStyle>
            <a:lvl1pPr>
              <a:defRPr sz="2800" b="1" i="0">
                <a:latin typeface="Segoe UI"/>
              </a:defRPr>
            </a:lvl1pPr>
          </a:lstStyle>
          <a:p>
            <a:r>
              <a:rPr lang="nl-BE" dirty="0"/>
              <a:t>Titelstijl van model bewerken</a:t>
            </a:r>
            <a:endParaRPr lang="nl-NL" dirty="0"/>
          </a:p>
        </p:txBody>
      </p:sp>
      <p:sp>
        <p:nvSpPr>
          <p:cNvPr id="2" name="Tijdelijke aanduiding voor voettekst 5">
            <a:extLst>
              <a:ext uri="{FF2B5EF4-FFF2-40B4-BE49-F238E27FC236}">
                <a16:creationId xmlns:a16="http://schemas.microsoft.com/office/drawing/2014/main" id="{4200EBD4-2FE0-ADCA-815E-B0C87C765E7A}"/>
              </a:ext>
            </a:extLst>
          </p:cNvPr>
          <p:cNvSpPr>
            <a:spLocks noGrp="1"/>
          </p:cNvSpPr>
          <p:nvPr>
            <p:ph type="ftr" sz="quarter" idx="21"/>
          </p:nvPr>
        </p:nvSpPr>
        <p:spPr>
          <a:xfrm>
            <a:off x="984251" y="6173789"/>
            <a:ext cx="3860800" cy="365125"/>
          </a:xfrm>
          <a:prstGeom prst="rect">
            <a:avLst/>
          </a:prstGeom>
        </p:spPr>
        <p:txBody>
          <a:bodyPr/>
          <a:lstStyle>
            <a:lvl1pPr eaLnBrk="1" fontAlgn="auto" hangingPunct="1">
              <a:spcBef>
                <a:spcPts val="0"/>
              </a:spcBef>
              <a:spcAft>
                <a:spcPts val="0"/>
              </a:spcAft>
              <a:defRPr sz="1400">
                <a:latin typeface="Segoe UI"/>
                <a:ea typeface="+mn-ea"/>
                <a:cs typeface="+mn-cs"/>
              </a:defRPr>
            </a:lvl1pPr>
          </a:lstStyle>
          <a:p>
            <a:pPr>
              <a:defRPr/>
            </a:pPr>
            <a:endParaRPr lang="nl-NL"/>
          </a:p>
        </p:txBody>
      </p:sp>
    </p:spTree>
    <p:extLst>
      <p:ext uri="{BB962C8B-B14F-4D97-AF65-F5344CB8AC3E}">
        <p14:creationId xmlns:p14="http://schemas.microsoft.com/office/powerpoint/2010/main" val="114997676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2_Twee objecten">
    <p:spTree>
      <p:nvGrpSpPr>
        <p:cNvPr id="1" name=""/>
        <p:cNvGrpSpPr/>
        <p:nvPr/>
      </p:nvGrpSpPr>
      <p:grpSpPr>
        <a:xfrm>
          <a:off x="0" y="0"/>
          <a:ext cx="0" cy="0"/>
          <a:chOff x="0" y="0"/>
          <a:chExt cx="0" cy="0"/>
        </a:xfrm>
      </p:grpSpPr>
      <p:sp>
        <p:nvSpPr>
          <p:cNvPr id="12" name="Tijdelijke aanduiding voor inhoud 3"/>
          <p:cNvSpPr>
            <a:spLocks noGrp="1"/>
          </p:cNvSpPr>
          <p:nvPr>
            <p:ph sz="half" idx="17"/>
          </p:nvPr>
        </p:nvSpPr>
        <p:spPr>
          <a:xfrm>
            <a:off x="6175507" y="3534213"/>
            <a:ext cx="4886888" cy="2026054"/>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vl6pPr>
              <a:defRPr sz="1800"/>
            </a:lvl6pPr>
            <a:lvl7pPr>
              <a:defRPr sz="1800"/>
            </a:lvl7pPr>
            <a:lvl8pPr>
              <a:defRPr sz="1800"/>
            </a:lvl8pPr>
            <a:lvl9pPr>
              <a:defRPr sz="1800"/>
            </a:lvl9pPr>
          </a:lstStyle>
          <a:p>
            <a:pPr lvl="0"/>
            <a:r>
              <a:rPr lang="nl-BE" dirty="0"/>
              <a:t>Klik om de tekststijl van het model te bewerken</a:t>
            </a:r>
          </a:p>
        </p:txBody>
      </p:sp>
      <p:sp>
        <p:nvSpPr>
          <p:cNvPr id="13" name="Tijdelijke aanduiding voor afbeelding 3"/>
          <p:cNvSpPr>
            <a:spLocks noGrp="1"/>
          </p:cNvSpPr>
          <p:nvPr>
            <p:ph type="pic" sz="quarter" idx="19"/>
          </p:nvPr>
        </p:nvSpPr>
        <p:spPr>
          <a:xfrm>
            <a:off x="6177128" y="1291850"/>
            <a:ext cx="4885267" cy="2025650"/>
          </a:xfrm>
          <a:prstGeom prst="rect">
            <a:avLst/>
          </a:prstGeom>
        </p:spPr>
        <p:txBody>
          <a:bodyPr vert="horz"/>
          <a:lstStyle>
            <a:lvl1pPr marL="0" indent="0">
              <a:buNone/>
              <a:defRPr sz="2000">
                <a:latin typeface="Segoe UI"/>
              </a:defRPr>
            </a:lvl1pPr>
          </a:lstStyle>
          <a:p>
            <a:pPr lvl="0"/>
            <a:endParaRPr lang="nl-NL" noProof="0" dirty="0"/>
          </a:p>
        </p:txBody>
      </p:sp>
      <p:sp>
        <p:nvSpPr>
          <p:cNvPr id="14" name="Tijdelijke aanduiding voor afbeelding 3"/>
          <p:cNvSpPr>
            <a:spLocks noGrp="1"/>
          </p:cNvSpPr>
          <p:nvPr>
            <p:ph type="pic" sz="quarter" idx="20"/>
          </p:nvPr>
        </p:nvSpPr>
        <p:spPr>
          <a:xfrm>
            <a:off x="986160" y="1291850"/>
            <a:ext cx="4885267" cy="2025650"/>
          </a:xfrm>
          <a:prstGeom prst="rect">
            <a:avLst/>
          </a:prstGeom>
        </p:spPr>
        <p:txBody>
          <a:bodyPr vert="horz"/>
          <a:lstStyle>
            <a:lvl1pPr marL="0" indent="0">
              <a:buNone/>
              <a:defRPr sz="2000">
                <a:latin typeface="Segoe UI"/>
              </a:defRPr>
            </a:lvl1pPr>
          </a:lstStyle>
          <a:p>
            <a:pPr lvl="0"/>
            <a:endParaRPr lang="nl-NL" noProof="0" dirty="0"/>
          </a:p>
        </p:txBody>
      </p:sp>
      <p:sp>
        <p:nvSpPr>
          <p:cNvPr id="8" name="Tijdelijke aanduiding voor inhoud 3"/>
          <p:cNvSpPr>
            <a:spLocks noGrp="1"/>
          </p:cNvSpPr>
          <p:nvPr>
            <p:ph sz="half" idx="21"/>
          </p:nvPr>
        </p:nvSpPr>
        <p:spPr>
          <a:xfrm>
            <a:off x="986160" y="3534213"/>
            <a:ext cx="4886888" cy="2026054"/>
          </a:xfrm>
          <a:prstGeom prst="rect">
            <a:avLst/>
          </a:prstGeom>
        </p:spPr>
        <p:txBody>
          <a:bodyPr/>
          <a:lstStyle>
            <a:lvl1pPr>
              <a:defRPr sz="2200">
                <a:latin typeface="Segoe UI"/>
              </a:defRPr>
            </a:lvl1pPr>
            <a:lvl2pPr>
              <a:defRPr sz="2000">
                <a:latin typeface="Segoe UI"/>
              </a:defRPr>
            </a:lvl2pPr>
            <a:lvl3pPr>
              <a:defRPr sz="1700">
                <a:latin typeface="Segoe UI"/>
              </a:defRPr>
            </a:lvl3pPr>
            <a:lvl4pPr>
              <a:defRPr sz="1700">
                <a:latin typeface="Segoe UI"/>
              </a:defRPr>
            </a:lvl4pPr>
            <a:lvl5pPr>
              <a:defRPr sz="1700">
                <a:latin typeface="Segoe UI"/>
              </a:defRPr>
            </a:lvl5pPr>
            <a:lvl6pPr>
              <a:defRPr sz="1800"/>
            </a:lvl6pPr>
            <a:lvl7pPr>
              <a:defRPr sz="1800"/>
            </a:lvl7pPr>
            <a:lvl8pPr>
              <a:defRPr sz="1800"/>
            </a:lvl8pPr>
            <a:lvl9pPr>
              <a:defRPr sz="1800"/>
            </a:lvl9pPr>
          </a:lstStyle>
          <a:p>
            <a:pPr lvl="0"/>
            <a:r>
              <a:rPr lang="nl-BE" dirty="0"/>
              <a:t>Klik om de tekststijl van het model te bewerken</a:t>
            </a:r>
          </a:p>
        </p:txBody>
      </p:sp>
      <p:sp>
        <p:nvSpPr>
          <p:cNvPr id="9" name="Titel 1"/>
          <p:cNvSpPr>
            <a:spLocks noGrp="1"/>
          </p:cNvSpPr>
          <p:nvPr>
            <p:ph type="title"/>
          </p:nvPr>
        </p:nvSpPr>
        <p:spPr>
          <a:xfrm>
            <a:off x="986160" y="371690"/>
            <a:ext cx="10057680" cy="817022"/>
          </a:xfrm>
          <a:prstGeom prst="rect">
            <a:avLst/>
          </a:prstGeom>
        </p:spPr>
        <p:txBody>
          <a:bodyPr/>
          <a:lstStyle>
            <a:lvl1pPr>
              <a:defRPr sz="2800" b="1" i="0">
                <a:latin typeface="Segoe UI"/>
              </a:defRPr>
            </a:lvl1pPr>
          </a:lstStyle>
          <a:p>
            <a:r>
              <a:rPr lang="nl-BE" dirty="0"/>
              <a:t>Titelstijl van model bewerken</a:t>
            </a:r>
            <a:endParaRPr lang="nl-NL" dirty="0"/>
          </a:p>
        </p:txBody>
      </p:sp>
      <p:sp>
        <p:nvSpPr>
          <p:cNvPr id="2" name="Tijdelijke aanduiding voor voettekst 5">
            <a:extLst>
              <a:ext uri="{FF2B5EF4-FFF2-40B4-BE49-F238E27FC236}">
                <a16:creationId xmlns:a16="http://schemas.microsoft.com/office/drawing/2014/main" id="{A8EFBA9B-EFEA-1F51-B4AD-1EE97888E997}"/>
              </a:ext>
            </a:extLst>
          </p:cNvPr>
          <p:cNvSpPr>
            <a:spLocks noGrp="1"/>
          </p:cNvSpPr>
          <p:nvPr>
            <p:ph type="ftr" sz="quarter" idx="22"/>
          </p:nvPr>
        </p:nvSpPr>
        <p:spPr>
          <a:xfrm>
            <a:off x="986367" y="6173789"/>
            <a:ext cx="3860800" cy="365125"/>
          </a:xfrm>
          <a:prstGeom prst="rect">
            <a:avLst/>
          </a:prstGeom>
        </p:spPr>
        <p:txBody>
          <a:bodyPr/>
          <a:lstStyle>
            <a:lvl1pPr eaLnBrk="1" fontAlgn="auto" hangingPunct="1">
              <a:spcBef>
                <a:spcPts val="0"/>
              </a:spcBef>
              <a:spcAft>
                <a:spcPts val="0"/>
              </a:spcAft>
              <a:defRPr sz="1400">
                <a:latin typeface="Segoe UI"/>
                <a:ea typeface="+mn-ea"/>
                <a:cs typeface="+mn-cs"/>
              </a:defRPr>
            </a:lvl1pPr>
          </a:lstStyle>
          <a:p>
            <a:pPr>
              <a:defRPr/>
            </a:pPr>
            <a:endParaRPr lang="nl-NL"/>
          </a:p>
        </p:txBody>
      </p:sp>
    </p:spTree>
    <p:extLst>
      <p:ext uri="{BB962C8B-B14F-4D97-AF65-F5344CB8AC3E}">
        <p14:creationId xmlns:p14="http://schemas.microsoft.com/office/powerpoint/2010/main" val="168187554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Aangepaste indeling">
    <p:spTree>
      <p:nvGrpSpPr>
        <p:cNvPr id="1" name=""/>
        <p:cNvGrpSpPr/>
        <p:nvPr/>
      </p:nvGrpSpPr>
      <p:grpSpPr>
        <a:xfrm>
          <a:off x="0" y="0"/>
          <a:ext cx="0" cy="0"/>
          <a:chOff x="0" y="0"/>
          <a:chExt cx="0" cy="0"/>
        </a:xfrm>
      </p:grpSpPr>
      <p:sp>
        <p:nvSpPr>
          <p:cNvPr id="4" name="Tijdelijke aanduiding voor afbeelding 3"/>
          <p:cNvSpPr>
            <a:spLocks noGrp="1"/>
          </p:cNvSpPr>
          <p:nvPr>
            <p:ph type="pic" sz="quarter" idx="10"/>
          </p:nvPr>
        </p:nvSpPr>
        <p:spPr>
          <a:xfrm>
            <a:off x="0" y="0"/>
            <a:ext cx="12192000" cy="6858000"/>
          </a:xfrm>
          <a:prstGeom prst="rect">
            <a:avLst/>
          </a:prstGeom>
        </p:spPr>
        <p:txBody>
          <a:bodyPr vert="horz"/>
          <a:lstStyle>
            <a:lvl1pPr>
              <a:defRPr sz="2400">
                <a:latin typeface="Segoe UI"/>
              </a:defRPr>
            </a:lvl1pPr>
          </a:lstStyle>
          <a:p>
            <a:pPr lvl="0"/>
            <a:endParaRPr lang="nl-NL" noProof="0" dirty="0"/>
          </a:p>
        </p:txBody>
      </p:sp>
    </p:spTree>
    <p:extLst>
      <p:ext uri="{BB962C8B-B14F-4D97-AF65-F5344CB8AC3E}">
        <p14:creationId xmlns:p14="http://schemas.microsoft.com/office/powerpoint/2010/main" val="194515303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_Aangepaste indeling">
    <p:spTree>
      <p:nvGrpSpPr>
        <p:cNvPr id="1" name=""/>
        <p:cNvGrpSpPr/>
        <p:nvPr/>
      </p:nvGrpSpPr>
      <p:grpSpPr>
        <a:xfrm>
          <a:off x="0" y="0"/>
          <a:ext cx="0" cy="0"/>
          <a:chOff x="0" y="0"/>
          <a:chExt cx="0" cy="0"/>
        </a:xfrm>
      </p:grpSpPr>
      <p:sp>
        <p:nvSpPr>
          <p:cNvPr id="4" name="Tijdelijke aanduiding voor afbeelding 3"/>
          <p:cNvSpPr>
            <a:spLocks noGrp="1"/>
          </p:cNvSpPr>
          <p:nvPr>
            <p:ph type="pic" sz="quarter" idx="10"/>
          </p:nvPr>
        </p:nvSpPr>
        <p:spPr>
          <a:xfrm>
            <a:off x="0" y="0"/>
            <a:ext cx="12192000" cy="4269362"/>
          </a:xfrm>
          <a:prstGeom prst="rect">
            <a:avLst/>
          </a:prstGeom>
        </p:spPr>
        <p:txBody>
          <a:bodyPr vert="horz"/>
          <a:lstStyle>
            <a:lvl1pPr>
              <a:defRPr sz="2400">
                <a:latin typeface="Segoe UI"/>
              </a:defRPr>
            </a:lvl1pPr>
          </a:lstStyle>
          <a:p>
            <a:pPr lvl="0"/>
            <a:endParaRPr lang="nl-NL" noProof="0" dirty="0"/>
          </a:p>
        </p:txBody>
      </p:sp>
      <p:sp>
        <p:nvSpPr>
          <p:cNvPr id="5" name="Titel 1"/>
          <p:cNvSpPr>
            <a:spLocks noGrp="1"/>
          </p:cNvSpPr>
          <p:nvPr>
            <p:ph type="title"/>
          </p:nvPr>
        </p:nvSpPr>
        <p:spPr>
          <a:xfrm>
            <a:off x="986176" y="4457533"/>
            <a:ext cx="7687013" cy="606255"/>
          </a:xfrm>
          <a:prstGeom prst="rect">
            <a:avLst/>
          </a:prstGeom>
        </p:spPr>
        <p:txBody>
          <a:bodyPr/>
          <a:lstStyle>
            <a:lvl1pPr>
              <a:defRPr sz="2400"/>
            </a:lvl1pPr>
          </a:lstStyle>
          <a:p>
            <a:r>
              <a:rPr lang="nl-BE" dirty="0"/>
              <a:t>Titelstijl van model bewerken</a:t>
            </a:r>
            <a:endParaRPr lang="nl-NL" dirty="0"/>
          </a:p>
        </p:txBody>
      </p:sp>
      <p:sp>
        <p:nvSpPr>
          <p:cNvPr id="6" name="Tijdelijke aanduiding voor tekst 2"/>
          <p:cNvSpPr>
            <a:spLocks noGrp="1"/>
          </p:cNvSpPr>
          <p:nvPr>
            <p:ph type="body" idx="1"/>
          </p:nvPr>
        </p:nvSpPr>
        <p:spPr>
          <a:xfrm>
            <a:off x="986176" y="5063788"/>
            <a:ext cx="7687013" cy="421531"/>
          </a:xfrm>
          <a:prstGeom prst="rect">
            <a:avLst/>
          </a:prstGeom>
        </p:spPr>
        <p:txBody>
          <a:bodyPr anchor="b"/>
          <a:lstStyle>
            <a:lvl1pPr marL="0" indent="0">
              <a:buNone/>
              <a:defRPr sz="2000" b="0" i="0">
                <a:latin typeface="Segoe UI"/>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dirty="0"/>
              <a:t>Klik om de tekststijl van het model te bewerken</a:t>
            </a:r>
          </a:p>
        </p:txBody>
      </p:sp>
      <p:sp>
        <p:nvSpPr>
          <p:cNvPr id="2" name="Tijdelijke aanduiding voor voettekst 5">
            <a:extLst>
              <a:ext uri="{FF2B5EF4-FFF2-40B4-BE49-F238E27FC236}">
                <a16:creationId xmlns:a16="http://schemas.microsoft.com/office/drawing/2014/main" id="{C8F19173-93CB-B610-1597-EF7A33E4EA98}"/>
              </a:ext>
            </a:extLst>
          </p:cNvPr>
          <p:cNvSpPr>
            <a:spLocks noGrp="1"/>
          </p:cNvSpPr>
          <p:nvPr>
            <p:ph type="ftr" sz="quarter" idx="11"/>
          </p:nvPr>
        </p:nvSpPr>
        <p:spPr>
          <a:xfrm>
            <a:off x="984251" y="6173789"/>
            <a:ext cx="3860800" cy="365125"/>
          </a:xfrm>
          <a:prstGeom prst="rect">
            <a:avLst/>
          </a:prstGeom>
        </p:spPr>
        <p:txBody>
          <a:bodyPr/>
          <a:lstStyle>
            <a:lvl1pPr eaLnBrk="1" fontAlgn="auto" hangingPunct="1">
              <a:spcBef>
                <a:spcPts val="0"/>
              </a:spcBef>
              <a:spcAft>
                <a:spcPts val="0"/>
              </a:spcAft>
              <a:defRPr sz="1400">
                <a:latin typeface="Segoe UI"/>
                <a:ea typeface="+mn-ea"/>
                <a:cs typeface="+mn-cs"/>
              </a:defRPr>
            </a:lvl1pPr>
          </a:lstStyle>
          <a:p>
            <a:pPr>
              <a:defRPr/>
            </a:pPr>
            <a:endParaRPr lang="nl-NL"/>
          </a:p>
        </p:txBody>
      </p:sp>
    </p:spTree>
    <p:extLst>
      <p:ext uri="{BB962C8B-B14F-4D97-AF65-F5344CB8AC3E}">
        <p14:creationId xmlns:p14="http://schemas.microsoft.com/office/powerpoint/2010/main" val="14335372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buClrTx/>
            </a:lvl1pPr>
            <a:lvl2pPr>
              <a:buClrTx/>
            </a:lvl2pPr>
            <a:lvl3pPr>
              <a:buClrTx/>
            </a:lvl3pPr>
            <a:lvl4pPr>
              <a:buClrTx/>
            </a:lvl4pPr>
            <a:lvl5pPr>
              <a:buClrTx/>
            </a:lvl5pPr>
          </a:lstStyle>
          <a:p>
            <a:r>
              <a:t>Body Level One</a:t>
            </a:r>
          </a:p>
          <a:p>
            <a:pPr lvl="1"/>
            <a:r>
              <a:t>Body Level Two</a:t>
            </a:r>
          </a:p>
          <a:p>
            <a:pPr lvl="2"/>
            <a:r>
              <a:t>Body Level Three</a:t>
            </a:r>
          </a:p>
          <a:p>
            <a:pPr lvl="3"/>
            <a:r>
              <a:t>Body Level Four</a:t>
            </a:r>
          </a:p>
          <a:p>
            <a:pPr lvl="4"/>
            <a:r>
              <a:t>Body Level Five</a:t>
            </a:r>
          </a:p>
        </p:txBody>
      </p:sp>
      <p:sp>
        <p:nvSpPr>
          <p:cNvPr id="2" name="Slide Number">
            <a:extLst>
              <a:ext uri="{FF2B5EF4-FFF2-40B4-BE49-F238E27FC236}">
                <a16:creationId xmlns:a16="http://schemas.microsoft.com/office/drawing/2014/main" id="{E8317ED9-87A8-D96C-4E1F-B31C08FE6BDE}"/>
              </a:ext>
            </a:extLst>
          </p:cNvPr>
          <p:cNvSpPr txBox="1">
            <a:spLocks noGrp="1"/>
          </p:cNvSpPr>
          <p:nvPr>
            <p:ph type="sldNum" sz="quarter" idx="10"/>
          </p:nvPr>
        </p:nvSpPr>
        <p:spPr>
          <a:xfrm>
            <a:off x="0" y="0"/>
            <a:ext cx="0" cy="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15A8127F-C7DC-456C-AE89-76F1B8FE8B36}" type="slidenum">
              <a:rPr lang="nl-NL" altLang="nl-NL"/>
              <a:pPr>
                <a:defRPr/>
              </a:pPr>
              <a:t>‹nr.›</a:t>
            </a:fld>
            <a:endParaRPr lang="nl-NL" altLang="nl-NL"/>
          </a:p>
        </p:txBody>
      </p:sp>
    </p:spTree>
    <p:extLst>
      <p:ext uri="{BB962C8B-B14F-4D97-AF65-F5344CB8AC3E}">
        <p14:creationId xmlns:p14="http://schemas.microsoft.com/office/powerpoint/2010/main" val="3394887065"/>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Fases">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23999" y="3239998"/>
            <a:ext cx="1296000" cy="2988000"/>
          </a:xfrm>
        </p:spPr>
        <p:txBody>
          <a:bodyPr/>
          <a:lstStyle>
            <a:lvl1pPr marL="0" indent="0" algn="ctr">
              <a:buNone/>
              <a:defRPr sz="1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8" name="Title 1"/>
          <p:cNvSpPr>
            <a:spLocks noGrp="1"/>
          </p:cNvSpPr>
          <p:nvPr>
            <p:ph type="title"/>
          </p:nvPr>
        </p:nvSpPr>
        <p:spPr>
          <a:xfrm>
            <a:off x="624000" y="395999"/>
            <a:ext cx="8160000" cy="576000"/>
          </a:xfrm>
        </p:spPr>
        <p:txBody>
          <a:bodyPr/>
          <a:lstStyle>
            <a:lvl1pPr>
              <a:defRPr>
                <a:solidFill>
                  <a:schemeClr val="accent4"/>
                </a:solidFill>
              </a:defRPr>
            </a:lvl1pPr>
          </a:lstStyle>
          <a:p>
            <a:r>
              <a:rPr lang="nl-NL"/>
              <a:t>Titelstijl van model bewerken</a:t>
            </a:r>
            <a:endParaRPr lang="en-US"/>
          </a:p>
        </p:txBody>
      </p:sp>
      <p:sp>
        <p:nvSpPr>
          <p:cNvPr id="10" name="Text Placeholder 3"/>
          <p:cNvSpPr>
            <a:spLocks noGrp="1" noChangeAspect="1"/>
          </p:cNvSpPr>
          <p:nvPr>
            <p:ph type="body" sz="half" idx="13"/>
          </p:nvPr>
        </p:nvSpPr>
        <p:spPr>
          <a:xfrm>
            <a:off x="623999" y="1836000"/>
            <a:ext cx="1296000" cy="972000"/>
          </a:xfrm>
          <a:blipFill>
            <a:blip r:embed="rId2"/>
            <a:stretch>
              <a:fillRect/>
            </a:stretch>
          </a:blipFill>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2" name="Text Placeholder 3"/>
          <p:cNvSpPr>
            <a:spLocks noGrp="1"/>
          </p:cNvSpPr>
          <p:nvPr>
            <p:ph type="body" sz="half" idx="14"/>
          </p:nvPr>
        </p:nvSpPr>
        <p:spPr>
          <a:xfrm>
            <a:off x="623999" y="2916000"/>
            <a:ext cx="1296000" cy="216000"/>
          </a:xfrm>
        </p:spPr>
        <p:txBody>
          <a:bodyPr/>
          <a:lstStyle>
            <a:lvl1pPr marL="0" indent="0" algn="ctr">
              <a:buNone/>
              <a:defRPr sz="11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3" name="Text Placeholder 3"/>
          <p:cNvSpPr>
            <a:spLocks noGrp="1"/>
          </p:cNvSpPr>
          <p:nvPr>
            <p:ph type="body" sz="half" idx="15"/>
          </p:nvPr>
        </p:nvSpPr>
        <p:spPr>
          <a:xfrm>
            <a:off x="2226376" y="3239998"/>
            <a:ext cx="1296000" cy="2988000"/>
          </a:xfrm>
        </p:spPr>
        <p:txBody>
          <a:bodyPr/>
          <a:lstStyle>
            <a:lvl1pPr marL="0" indent="0" algn="ctr">
              <a:buNone/>
              <a:defRPr sz="1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14" name="Text Placeholder 3"/>
          <p:cNvSpPr>
            <a:spLocks noGrp="1" noChangeAspect="1"/>
          </p:cNvSpPr>
          <p:nvPr>
            <p:ph type="body" sz="half" idx="16"/>
          </p:nvPr>
        </p:nvSpPr>
        <p:spPr>
          <a:xfrm>
            <a:off x="2231999" y="1836000"/>
            <a:ext cx="1296000" cy="972000"/>
          </a:xfrm>
          <a:blipFill>
            <a:blip r:embed="rId3"/>
            <a:stretch>
              <a:fillRect/>
            </a:stretch>
          </a:blipFill>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5" name="Text Placeholder 3"/>
          <p:cNvSpPr>
            <a:spLocks noGrp="1"/>
          </p:cNvSpPr>
          <p:nvPr>
            <p:ph type="body" sz="half" idx="17"/>
          </p:nvPr>
        </p:nvSpPr>
        <p:spPr>
          <a:xfrm>
            <a:off x="2226376" y="2916000"/>
            <a:ext cx="1296000" cy="216000"/>
          </a:xfrm>
        </p:spPr>
        <p:txBody>
          <a:bodyPr/>
          <a:lstStyle>
            <a:lvl1pPr marL="0" indent="0" algn="ctr">
              <a:buNone/>
              <a:defRPr sz="11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6" name="Text Placeholder 3"/>
          <p:cNvSpPr>
            <a:spLocks noGrp="1" noChangeAspect="1"/>
          </p:cNvSpPr>
          <p:nvPr>
            <p:ph type="body" sz="half" idx="18"/>
          </p:nvPr>
        </p:nvSpPr>
        <p:spPr>
          <a:xfrm>
            <a:off x="3839999" y="1836000"/>
            <a:ext cx="1296000" cy="972000"/>
          </a:xfrm>
          <a:blipFill>
            <a:blip r:embed="rId4"/>
            <a:stretch>
              <a:fillRect/>
            </a:stretch>
          </a:blipFill>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7" name="Text Placeholder 3"/>
          <p:cNvSpPr>
            <a:spLocks noGrp="1" noChangeAspect="1"/>
          </p:cNvSpPr>
          <p:nvPr>
            <p:ph type="body" sz="half" idx="19"/>
          </p:nvPr>
        </p:nvSpPr>
        <p:spPr>
          <a:xfrm>
            <a:off x="5447999" y="1836000"/>
            <a:ext cx="1296000" cy="972000"/>
          </a:xfrm>
          <a:blipFill>
            <a:blip r:embed="rId5"/>
            <a:stretch>
              <a:fillRect/>
            </a:stretch>
          </a:blipFill>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8" name="Text Placeholder 3"/>
          <p:cNvSpPr>
            <a:spLocks noGrp="1" noChangeAspect="1"/>
          </p:cNvSpPr>
          <p:nvPr>
            <p:ph type="body" sz="half" idx="20"/>
          </p:nvPr>
        </p:nvSpPr>
        <p:spPr>
          <a:xfrm>
            <a:off x="7055999" y="1836000"/>
            <a:ext cx="1296000" cy="972000"/>
          </a:xfrm>
          <a:blipFill>
            <a:blip r:embed="rId6"/>
            <a:stretch>
              <a:fillRect/>
            </a:stretch>
          </a:blipFill>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9" name="Text Placeholder 3"/>
          <p:cNvSpPr>
            <a:spLocks noGrp="1" noChangeAspect="1"/>
          </p:cNvSpPr>
          <p:nvPr>
            <p:ph type="body" sz="half" idx="21"/>
          </p:nvPr>
        </p:nvSpPr>
        <p:spPr>
          <a:xfrm>
            <a:off x="8663999" y="1836000"/>
            <a:ext cx="1296000" cy="972000"/>
          </a:xfrm>
          <a:blipFill>
            <a:blip r:embed="rId7"/>
            <a:stretch>
              <a:fillRect/>
            </a:stretch>
          </a:blipFill>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20" name="Text Placeholder 3"/>
          <p:cNvSpPr>
            <a:spLocks noGrp="1" noChangeAspect="1"/>
          </p:cNvSpPr>
          <p:nvPr>
            <p:ph type="body" sz="half" idx="22"/>
          </p:nvPr>
        </p:nvSpPr>
        <p:spPr>
          <a:xfrm>
            <a:off x="10272000" y="1836000"/>
            <a:ext cx="1296000" cy="972000"/>
          </a:xfrm>
          <a:blipFill>
            <a:blip r:embed="rId8"/>
            <a:stretch>
              <a:fillRect/>
            </a:stretch>
          </a:blipFill>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21" name="Text Placeholder 3"/>
          <p:cNvSpPr>
            <a:spLocks noGrp="1"/>
          </p:cNvSpPr>
          <p:nvPr>
            <p:ph type="body" sz="half" idx="23"/>
          </p:nvPr>
        </p:nvSpPr>
        <p:spPr>
          <a:xfrm>
            <a:off x="3828753" y="3239998"/>
            <a:ext cx="1296000" cy="2988000"/>
          </a:xfrm>
        </p:spPr>
        <p:txBody>
          <a:bodyPr/>
          <a:lstStyle>
            <a:lvl1pPr marL="0" indent="0" algn="ctr">
              <a:buNone/>
              <a:defRPr sz="1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22" name="Text Placeholder 3"/>
          <p:cNvSpPr>
            <a:spLocks noGrp="1"/>
          </p:cNvSpPr>
          <p:nvPr>
            <p:ph type="body" sz="half" idx="24"/>
          </p:nvPr>
        </p:nvSpPr>
        <p:spPr>
          <a:xfrm>
            <a:off x="3828753" y="2916000"/>
            <a:ext cx="1296000" cy="216000"/>
          </a:xfrm>
        </p:spPr>
        <p:txBody>
          <a:bodyPr/>
          <a:lstStyle>
            <a:lvl1pPr marL="0" indent="0" algn="ctr">
              <a:buNone/>
              <a:defRPr sz="11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23" name="Text Placeholder 3"/>
          <p:cNvSpPr>
            <a:spLocks noGrp="1"/>
          </p:cNvSpPr>
          <p:nvPr>
            <p:ph type="body" sz="half" idx="25"/>
          </p:nvPr>
        </p:nvSpPr>
        <p:spPr>
          <a:xfrm>
            <a:off x="5431131" y="3239998"/>
            <a:ext cx="1296000" cy="2988000"/>
          </a:xfrm>
        </p:spPr>
        <p:txBody>
          <a:bodyPr/>
          <a:lstStyle>
            <a:lvl1pPr marL="0" indent="0" algn="ctr">
              <a:buNone/>
              <a:defRPr sz="1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24" name="Text Placeholder 3"/>
          <p:cNvSpPr>
            <a:spLocks noGrp="1"/>
          </p:cNvSpPr>
          <p:nvPr>
            <p:ph type="body" sz="half" idx="26"/>
          </p:nvPr>
        </p:nvSpPr>
        <p:spPr>
          <a:xfrm>
            <a:off x="5431131" y="2916000"/>
            <a:ext cx="1296000" cy="216000"/>
          </a:xfrm>
        </p:spPr>
        <p:txBody>
          <a:bodyPr/>
          <a:lstStyle>
            <a:lvl1pPr marL="0" indent="0" algn="ctr">
              <a:buNone/>
              <a:defRPr sz="11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25" name="Text Placeholder 3"/>
          <p:cNvSpPr>
            <a:spLocks noGrp="1"/>
          </p:cNvSpPr>
          <p:nvPr>
            <p:ph type="body" sz="half" idx="27"/>
          </p:nvPr>
        </p:nvSpPr>
        <p:spPr>
          <a:xfrm>
            <a:off x="7055999" y="3239998"/>
            <a:ext cx="1296000" cy="2988000"/>
          </a:xfrm>
        </p:spPr>
        <p:txBody>
          <a:bodyPr/>
          <a:lstStyle>
            <a:lvl1pPr marL="0" indent="0" algn="ctr">
              <a:buNone/>
              <a:defRPr sz="1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26" name="Text Placeholder 3"/>
          <p:cNvSpPr>
            <a:spLocks noGrp="1"/>
          </p:cNvSpPr>
          <p:nvPr>
            <p:ph type="body" sz="half" idx="28"/>
          </p:nvPr>
        </p:nvSpPr>
        <p:spPr>
          <a:xfrm>
            <a:off x="7055999" y="2916000"/>
            <a:ext cx="1296000" cy="216000"/>
          </a:xfrm>
        </p:spPr>
        <p:txBody>
          <a:bodyPr/>
          <a:lstStyle>
            <a:lvl1pPr marL="0" indent="0" algn="ctr">
              <a:buNone/>
              <a:defRPr sz="11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27" name="Text Placeholder 3"/>
          <p:cNvSpPr>
            <a:spLocks noGrp="1"/>
          </p:cNvSpPr>
          <p:nvPr>
            <p:ph type="body" sz="half" idx="29"/>
          </p:nvPr>
        </p:nvSpPr>
        <p:spPr>
          <a:xfrm>
            <a:off x="8663999" y="3239998"/>
            <a:ext cx="1296000" cy="2988000"/>
          </a:xfrm>
        </p:spPr>
        <p:txBody>
          <a:bodyPr/>
          <a:lstStyle>
            <a:lvl1pPr marL="0" indent="0" algn="ctr">
              <a:buNone/>
              <a:defRPr sz="1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28" name="Text Placeholder 3"/>
          <p:cNvSpPr>
            <a:spLocks noGrp="1"/>
          </p:cNvSpPr>
          <p:nvPr>
            <p:ph type="body" sz="half" idx="30"/>
          </p:nvPr>
        </p:nvSpPr>
        <p:spPr>
          <a:xfrm>
            <a:off x="8663999" y="2916000"/>
            <a:ext cx="1296000" cy="216000"/>
          </a:xfrm>
        </p:spPr>
        <p:txBody>
          <a:bodyPr/>
          <a:lstStyle>
            <a:lvl1pPr marL="0" indent="0" algn="ctr">
              <a:buNone/>
              <a:defRPr sz="11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29" name="Text Placeholder 3"/>
          <p:cNvSpPr>
            <a:spLocks noGrp="1"/>
          </p:cNvSpPr>
          <p:nvPr>
            <p:ph type="body" sz="half" idx="31"/>
          </p:nvPr>
        </p:nvSpPr>
        <p:spPr>
          <a:xfrm>
            <a:off x="10271999" y="3239998"/>
            <a:ext cx="1296000" cy="2988000"/>
          </a:xfrm>
        </p:spPr>
        <p:txBody>
          <a:bodyPr/>
          <a:lstStyle>
            <a:lvl1pPr marL="0" indent="0" algn="ctr">
              <a:buNone/>
              <a:defRPr sz="1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30" name="Text Placeholder 3"/>
          <p:cNvSpPr>
            <a:spLocks noGrp="1"/>
          </p:cNvSpPr>
          <p:nvPr>
            <p:ph type="body" sz="half" idx="32"/>
          </p:nvPr>
        </p:nvSpPr>
        <p:spPr>
          <a:xfrm>
            <a:off x="10271999" y="2916000"/>
            <a:ext cx="1296000" cy="216000"/>
          </a:xfrm>
        </p:spPr>
        <p:txBody>
          <a:bodyPr/>
          <a:lstStyle>
            <a:lvl1pPr marL="0" indent="0" algn="ctr">
              <a:buNone/>
              <a:defRPr sz="11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2" name="Date Placeholder 4">
            <a:extLst>
              <a:ext uri="{FF2B5EF4-FFF2-40B4-BE49-F238E27FC236}">
                <a16:creationId xmlns:a16="http://schemas.microsoft.com/office/drawing/2014/main" id="{E914416B-C5BC-EECB-1658-7EBEBD77F4C4}"/>
              </a:ext>
            </a:extLst>
          </p:cNvPr>
          <p:cNvSpPr>
            <a:spLocks noGrp="1"/>
          </p:cNvSpPr>
          <p:nvPr>
            <p:ph type="dt" sz="half" idx="33"/>
          </p:nvPr>
        </p:nvSpPr>
        <p:spPr>
          <a:xfrm>
            <a:off x="0" y="0"/>
            <a:ext cx="0" cy="0"/>
          </a:xfrm>
        </p:spPr>
        <p:txBody>
          <a:bodyPr/>
          <a:lstStyle>
            <a:lvl1pPr>
              <a:defRPr/>
            </a:lvl1pPr>
          </a:lstStyle>
          <a:p>
            <a:pPr>
              <a:defRPr/>
            </a:pPr>
            <a:fld id="{80E8F7F5-9E7B-4ED2-AAA1-A13381C5CF66}" type="datetime1">
              <a:rPr lang="nl-NL"/>
              <a:pPr>
                <a:defRPr/>
              </a:pPr>
              <a:t>30-07-2026</a:t>
            </a:fld>
            <a:endParaRPr lang="nl-NL"/>
          </a:p>
        </p:txBody>
      </p:sp>
      <p:sp>
        <p:nvSpPr>
          <p:cNvPr id="3" name="Footer Placeholder 5">
            <a:extLst>
              <a:ext uri="{FF2B5EF4-FFF2-40B4-BE49-F238E27FC236}">
                <a16:creationId xmlns:a16="http://schemas.microsoft.com/office/drawing/2014/main" id="{598E4505-873D-B308-1BDD-56C1B3F1C14D}"/>
              </a:ext>
            </a:extLst>
          </p:cNvPr>
          <p:cNvSpPr>
            <a:spLocks noGrp="1"/>
          </p:cNvSpPr>
          <p:nvPr>
            <p:ph type="ftr" sz="quarter" idx="34"/>
          </p:nvPr>
        </p:nvSpPr>
        <p:spPr>
          <a:xfrm>
            <a:off x="0" y="0"/>
            <a:ext cx="0" cy="0"/>
          </a:xfrm>
        </p:spPr>
        <p:txBody>
          <a:bodyPr/>
          <a:lstStyle>
            <a:lvl1pPr>
              <a:defRPr/>
            </a:lvl1pPr>
          </a:lstStyle>
          <a:p>
            <a:pPr>
              <a:defRPr/>
            </a:pPr>
            <a:r>
              <a:rPr lang="nl-NL"/>
              <a:t>Veldnorm Medische AI</a:t>
            </a:r>
          </a:p>
        </p:txBody>
      </p:sp>
      <p:sp>
        <p:nvSpPr>
          <p:cNvPr id="5" name="Slide Number Placeholder 6">
            <a:extLst>
              <a:ext uri="{FF2B5EF4-FFF2-40B4-BE49-F238E27FC236}">
                <a16:creationId xmlns:a16="http://schemas.microsoft.com/office/drawing/2014/main" id="{CC5C513F-6D2B-6CC7-EFD5-7068D282DED4}"/>
              </a:ext>
            </a:extLst>
          </p:cNvPr>
          <p:cNvSpPr>
            <a:spLocks noGrp="1"/>
          </p:cNvSpPr>
          <p:nvPr>
            <p:ph type="sldNum" sz="quarter" idx="35"/>
          </p:nvPr>
        </p:nvSpPr>
        <p:spPr>
          <a:xfrm>
            <a:off x="0" y="0"/>
            <a:ext cx="0" cy="0"/>
          </a:xfrm>
        </p:spPr>
        <p:txBody>
          <a:bodyPr/>
          <a:lstStyle>
            <a:lvl1pPr>
              <a:defRPr/>
            </a:lvl1pPr>
          </a:lstStyle>
          <a:p>
            <a:pPr>
              <a:defRPr/>
            </a:pPr>
            <a:fld id="{5656F79F-B6E8-4D7E-96EB-113D1F4AE94B}" type="slidenum">
              <a:rPr lang="nl-NL"/>
              <a:pPr>
                <a:defRPr/>
              </a:pPr>
              <a:t>‹nr.›</a:t>
            </a:fld>
            <a:endParaRPr lang="nl-NL"/>
          </a:p>
        </p:txBody>
      </p:sp>
    </p:spTree>
    <p:extLst>
      <p:ext uri="{BB962C8B-B14F-4D97-AF65-F5344CB8AC3E}">
        <p14:creationId xmlns:p14="http://schemas.microsoft.com/office/powerpoint/2010/main" val="1185221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dia met subtitel zonder beeld 2">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000C631D-7D1E-4BF9-8076-5DD575ADF468}"/>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695" t="13983" r="696"/>
          <a:stretch/>
        </p:blipFill>
        <p:spPr>
          <a:xfrm>
            <a:off x="1" y="-1"/>
            <a:ext cx="12192000" cy="5899015"/>
          </a:xfrm>
          <a:prstGeom prst="rect">
            <a:avLst/>
          </a:prstGeom>
        </p:spPr>
      </p:pic>
      <p:sp>
        <p:nvSpPr>
          <p:cNvPr id="14" name="Rectangle 3">
            <a:extLst>
              <a:ext uri="{FF2B5EF4-FFF2-40B4-BE49-F238E27FC236}">
                <a16:creationId xmlns:a16="http://schemas.microsoft.com/office/drawing/2014/main" id="{F441F434-2751-4438-ACB6-688DC0C991C1}"/>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1422760" y="2286197"/>
            <a:ext cx="8333981" cy="1123949"/>
          </a:xfrm>
        </p:spPr>
        <p:txBody>
          <a:bodyPr anchor="b" anchorCtr="0">
            <a:noAutofit/>
          </a:bodyPr>
          <a:lstStyle>
            <a:lvl1pPr>
              <a:lnSpc>
                <a:spcPct val="80000"/>
              </a:lnSpc>
              <a:defRPr sz="4800" spc="-60" baseline="0"/>
            </a:lvl1pPr>
          </a:lstStyle>
          <a:p>
            <a:r>
              <a:rPr lang="en-US" noProof="0" dirty="0"/>
              <a:t>Click to add title</a:t>
            </a:r>
          </a:p>
        </p:txBody>
      </p:sp>
      <p:pic>
        <p:nvPicPr>
          <p:cNvPr id="7" name="Graphic 6">
            <a:extLst>
              <a:ext uri="{FF2B5EF4-FFF2-40B4-BE49-F238E27FC236}">
                <a16:creationId xmlns:a16="http://schemas.microsoft.com/office/drawing/2014/main" id="{B5FE09E1-CDD2-49F2-957D-83704BDDC2F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69119" y="5878102"/>
            <a:ext cx="2419349" cy="701717"/>
          </a:xfrm>
          <a:prstGeom prst="rect">
            <a:avLst/>
          </a:prstGeom>
        </p:spPr>
      </p:pic>
      <p:sp>
        <p:nvSpPr>
          <p:cNvPr id="8" name="Text Placeholder 10">
            <a:extLst>
              <a:ext uri="{FF2B5EF4-FFF2-40B4-BE49-F238E27FC236}">
                <a16:creationId xmlns:a16="http://schemas.microsoft.com/office/drawing/2014/main" id="{5561910B-0F77-4725-A1EF-D3A8E72E8A1E}"/>
              </a:ext>
            </a:extLst>
          </p:cNvPr>
          <p:cNvSpPr>
            <a:spLocks noGrp="1"/>
          </p:cNvSpPr>
          <p:nvPr>
            <p:ph type="body" sz="quarter" idx="11" hasCustomPrompt="1"/>
          </p:nvPr>
        </p:nvSpPr>
        <p:spPr>
          <a:xfrm>
            <a:off x="1422760" y="4624705"/>
            <a:ext cx="8333980" cy="232858"/>
          </a:xfrm>
        </p:spPr>
        <p:txBody>
          <a:bodyPr>
            <a:noAutofit/>
          </a:bodyPr>
          <a:lstStyle>
            <a:lvl1pPr>
              <a:lnSpc>
                <a:spcPct val="80000"/>
              </a:lnSpc>
              <a:spcAft>
                <a:spcPts val="0"/>
              </a:spcAft>
              <a:defRPr sz="2300"/>
            </a:lvl1pPr>
          </a:lstStyle>
          <a:p>
            <a:pPr lvl="0"/>
            <a:r>
              <a:rPr lang="en-US" noProof="0" dirty="0"/>
              <a:t>Click to add department and date</a:t>
            </a:r>
          </a:p>
        </p:txBody>
      </p:sp>
      <p:sp>
        <p:nvSpPr>
          <p:cNvPr id="13" name="Text Placeholder 25">
            <a:extLst>
              <a:ext uri="{FF2B5EF4-FFF2-40B4-BE49-F238E27FC236}">
                <a16:creationId xmlns:a16="http://schemas.microsoft.com/office/drawing/2014/main" id="{2B742893-A322-42FE-BB18-3688140C9BF4}"/>
              </a:ext>
            </a:extLst>
          </p:cNvPr>
          <p:cNvSpPr>
            <a:spLocks noGrp="1"/>
          </p:cNvSpPr>
          <p:nvPr>
            <p:ph type="body" sz="quarter" idx="12" hasCustomPrompt="1"/>
          </p:nvPr>
        </p:nvSpPr>
        <p:spPr>
          <a:xfrm>
            <a:off x="1422761" y="3784712"/>
            <a:ext cx="8333980" cy="590400"/>
          </a:xfrm>
        </p:spPr>
        <p:txBody>
          <a:bodyPr/>
          <a:lstStyle>
            <a:lvl1pPr>
              <a:defRPr sz="4800" spc="-60" baseline="0">
                <a:solidFill>
                  <a:schemeClr val="bg2"/>
                </a:solidFill>
              </a:defRPr>
            </a:lvl1pPr>
          </a:lstStyle>
          <a:p>
            <a:pPr lvl="0"/>
            <a:r>
              <a:rPr lang="en-US" noProof="0" dirty="0"/>
              <a:t>Click to add subtitle</a:t>
            </a:r>
          </a:p>
        </p:txBody>
      </p:sp>
      <p:sp>
        <p:nvSpPr>
          <p:cNvPr id="12" name="Rectangle 106">
            <a:extLst>
              <a:ext uri="{FF2B5EF4-FFF2-40B4-BE49-F238E27FC236}">
                <a16:creationId xmlns:a16="http://schemas.microsoft.com/office/drawing/2014/main" id="{4E9468D3-65FE-4F62-B240-E99F03BAB3C5}"/>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spTree>
    <p:extLst>
      <p:ext uri="{BB962C8B-B14F-4D97-AF65-F5344CB8AC3E}">
        <p14:creationId xmlns:p14="http://schemas.microsoft.com/office/powerpoint/2010/main" val="18922170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Teamled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lang="en-US"/>
          </a:p>
        </p:txBody>
      </p:sp>
      <p:sp>
        <p:nvSpPr>
          <p:cNvPr id="8" name="Picture Placeholder 2"/>
          <p:cNvSpPr>
            <a:spLocks noGrp="1" noChangeAspect="1"/>
          </p:cNvSpPr>
          <p:nvPr>
            <p:ph type="pic" idx="13"/>
          </p:nvPr>
        </p:nvSpPr>
        <p:spPr>
          <a:xfrm>
            <a:off x="743936" y="1296000"/>
            <a:ext cx="1680000" cy="1260000"/>
          </a:xfrm>
          <a:prstGeom prst="ellipse">
            <a:avLst/>
          </a:prstGeom>
          <a:solidFill>
            <a:schemeClr val="bg1">
              <a:lumMod val="85000"/>
            </a:schemeClr>
          </a:solidFill>
          <a:ln w="101600">
            <a:solidFill>
              <a:schemeClr val="tx2"/>
            </a:solidFill>
          </a:ln>
        </p:spPr>
        <p:txBody>
          <a:bodyPr lIns="0" tIns="0" rIns="0" bIns="468000" anchor="ctr" anchorCtr="0"/>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en-US" noProof="0"/>
          </a:p>
        </p:txBody>
      </p:sp>
      <p:sp>
        <p:nvSpPr>
          <p:cNvPr id="10" name="Picture Placeholder 2"/>
          <p:cNvSpPr>
            <a:spLocks noGrp="1" noChangeAspect="1"/>
          </p:cNvSpPr>
          <p:nvPr>
            <p:ph type="pic" idx="15"/>
          </p:nvPr>
        </p:nvSpPr>
        <p:spPr>
          <a:xfrm>
            <a:off x="3719936" y="1296000"/>
            <a:ext cx="1680000" cy="1260000"/>
          </a:xfrm>
          <a:prstGeom prst="ellipse">
            <a:avLst/>
          </a:prstGeom>
          <a:solidFill>
            <a:schemeClr val="bg1">
              <a:lumMod val="85000"/>
            </a:schemeClr>
          </a:solidFill>
          <a:ln w="101600">
            <a:solidFill>
              <a:schemeClr val="accent2"/>
            </a:solidFill>
          </a:ln>
        </p:spPr>
        <p:txBody>
          <a:bodyPr lIns="0" tIns="0" rIns="0" bIns="468000" anchor="ctr" anchorCtr="0"/>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en-US" noProof="0"/>
          </a:p>
        </p:txBody>
      </p:sp>
      <p:sp>
        <p:nvSpPr>
          <p:cNvPr id="11" name="Picture Placeholder 2"/>
          <p:cNvSpPr>
            <a:spLocks noGrp="1" noChangeAspect="1"/>
          </p:cNvSpPr>
          <p:nvPr>
            <p:ph type="pic" idx="16"/>
          </p:nvPr>
        </p:nvSpPr>
        <p:spPr>
          <a:xfrm>
            <a:off x="6695936" y="1296000"/>
            <a:ext cx="1680000" cy="1260000"/>
          </a:xfrm>
          <a:prstGeom prst="ellipse">
            <a:avLst/>
          </a:prstGeom>
          <a:solidFill>
            <a:schemeClr val="bg1">
              <a:lumMod val="85000"/>
            </a:schemeClr>
          </a:solidFill>
          <a:ln w="101600">
            <a:solidFill>
              <a:schemeClr val="accent3"/>
            </a:solidFill>
          </a:ln>
        </p:spPr>
        <p:txBody>
          <a:bodyPr lIns="0" tIns="0" rIns="0" bIns="468000" anchor="ctr" anchorCtr="0"/>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en-US" noProof="0"/>
          </a:p>
        </p:txBody>
      </p:sp>
      <p:sp>
        <p:nvSpPr>
          <p:cNvPr id="12" name="Text Placeholder 3"/>
          <p:cNvSpPr>
            <a:spLocks noGrp="1"/>
          </p:cNvSpPr>
          <p:nvPr>
            <p:ph type="body" sz="half" idx="2"/>
          </p:nvPr>
        </p:nvSpPr>
        <p:spPr>
          <a:xfrm>
            <a:off x="624000" y="2925103"/>
            <a:ext cx="1920000" cy="612000"/>
          </a:xfrm>
        </p:spPr>
        <p:txBody>
          <a:bodyPr/>
          <a:lstStyle>
            <a:lvl1pPr marL="0" indent="0" algn="ctr">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13" name="Text Placeholder 3"/>
          <p:cNvSpPr>
            <a:spLocks noGrp="1"/>
          </p:cNvSpPr>
          <p:nvPr>
            <p:ph type="body" sz="half" idx="14"/>
          </p:nvPr>
        </p:nvSpPr>
        <p:spPr>
          <a:xfrm>
            <a:off x="624000" y="2700000"/>
            <a:ext cx="1919872" cy="216000"/>
          </a:xfrm>
        </p:spPr>
        <p:txBody>
          <a:bodyPr/>
          <a:lstStyle>
            <a:lvl1pPr marL="0" indent="0" algn="ctr">
              <a:buNone/>
              <a:defRPr sz="14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4" name="Text Placeholder 3"/>
          <p:cNvSpPr>
            <a:spLocks noGrp="1"/>
          </p:cNvSpPr>
          <p:nvPr>
            <p:ph type="body" sz="half" idx="17"/>
          </p:nvPr>
        </p:nvSpPr>
        <p:spPr>
          <a:xfrm>
            <a:off x="6576000" y="2700000"/>
            <a:ext cx="1919872" cy="216000"/>
          </a:xfrm>
        </p:spPr>
        <p:txBody>
          <a:bodyPr/>
          <a:lstStyle>
            <a:lvl1pPr marL="0" indent="0" algn="ctr">
              <a:buNone/>
              <a:defRPr sz="14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5" name="Text Placeholder 3"/>
          <p:cNvSpPr>
            <a:spLocks noGrp="1"/>
          </p:cNvSpPr>
          <p:nvPr>
            <p:ph type="body" sz="half" idx="18"/>
          </p:nvPr>
        </p:nvSpPr>
        <p:spPr>
          <a:xfrm>
            <a:off x="3599936" y="2925103"/>
            <a:ext cx="1920000" cy="612000"/>
          </a:xfrm>
        </p:spPr>
        <p:txBody>
          <a:bodyPr/>
          <a:lstStyle>
            <a:lvl1pPr marL="0" indent="0" algn="ctr">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16" name="Text Placeholder 3"/>
          <p:cNvSpPr>
            <a:spLocks noGrp="1"/>
          </p:cNvSpPr>
          <p:nvPr>
            <p:ph type="body" sz="half" idx="19"/>
          </p:nvPr>
        </p:nvSpPr>
        <p:spPr>
          <a:xfrm>
            <a:off x="3599936" y="2700000"/>
            <a:ext cx="1919872" cy="216000"/>
          </a:xfrm>
        </p:spPr>
        <p:txBody>
          <a:bodyPr/>
          <a:lstStyle>
            <a:lvl1pPr marL="0" indent="0" algn="ctr">
              <a:buNone/>
              <a:defRPr sz="14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7" name="Text Placeholder 3"/>
          <p:cNvSpPr>
            <a:spLocks noGrp="1"/>
          </p:cNvSpPr>
          <p:nvPr>
            <p:ph type="body" sz="half" idx="20"/>
          </p:nvPr>
        </p:nvSpPr>
        <p:spPr>
          <a:xfrm>
            <a:off x="6575936" y="2925103"/>
            <a:ext cx="1920000" cy="612000"/>
          </a:xfrm>
        </p:spPr>
        <p:txBody>
          <a:bodyPr/>
          <a:lstStyle>
            <a:lvl1pPr marL="0" indent="0" algn="ctr">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18" name="Picture Placeholder 2"/>
          <p:cNvSpPr>
            <a:spLocks noGrp="1" noChangeAspect="1"/>
          </p:cNvSpPr>
          <p:nvPr>
            <p:ph type="pic" idx="21"/>
          </p:nvPr>
        </p:nvSpPr>
        <p:spPr>
          <a:xfrm>
            <a:off x="743936" y="3723610"/>
            <a:ext cx="1680000" cy="1260000"/>
          </a:xfrm>
          <a:prstGeom prst="ellipse">
            <a:avLst/>
          </a:prstGeom>
          <a:solidFill>
            <a:schemeClr val="bg1">
              <a:lumMod val="85000"/>
            </a:schemeClr>
          </a:solidFill>
          <a:ln w="101600">
            <a:solidFill>
              <a:schemeClr val="accent4"/>
            </a:solidFill>
          </a:ln>
        </p:spPr>
        <p:txBody>
          <a:bodyPr lIns="0" tIns="0" rIns="0" bIns="468000" anchor="ctr" anchorCtr="0"/>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en-US" noProof="0"/>
          </a:p>
        </p:txBody>
      </p:sp>
      <p:sp>
        <p:nvSpPr>
          <p:cNvPr id="19" name="Picture Placeholder 2"/>
          <p:cNvSpPr>
            <a:spLocks noGrp="1" noChangeAspect="1"/>
          </p:cNvSpPr>
          <p:nvPr>
            <p:ph type="pic" idx="22"/>
          </p:nvPr>
        </p:nvSpPr>
        <p:spPr>
          <a:xfrm>
            <a:off x="3719936" y="3723610"/>
            <a:ext cx="1680000" cy="1260000"/>
          </a:xfrm>
          <a:prstGeom prst="ellipse">
            <a:avLst/>
          </a:prstGeom>
          <a:solidFill>
            <a:schemeClr val="bg1">
              <a:lumMod val="85000"/>
            </a:schemeClr>
          </a:solidFill>
          <a:ln w="101600">
            <a:solidFill>
              <a:schemeClr val="accent3"/>
            </a:solidFill>
          </a:ln>
        </p:spPr>
        <p:txBody>
          <a:bodyPr lIns="0" tIns="0" rIns="0" bIns="468000" anchor="ctr" anchorCtr="0"/>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en-US" noProof="0"/>
          </a:p>
        </p:txBody>
      </p:sp>
      <p:sp>
        <p:nvSpPr>
          <p:cNvPr id="20" name="Picture Placeholder 2"/>
          <p:cNvSpPr>
            <a:spLocks noGrp="1" noChangeAspect="1"/>
          </p:cNvSpPr>
          <p:nvPr>
            <p:ph type="pic" idx="23"/>
          </p:nvPr>
        </p:nvSpPr>
        <p:spPr>
          <a:xfrm>
            <a:off x="6695936" y="3723610"/>
            <a:ext cx="1680000" cy="1260000"/>
          </a:xfrm>
          <a:prstGeom prst="ellipse">
            <a:avLst/>
          </a:prstGeom>
          <a:solidFill>
            <a:schemeClr val="bg1">
              <a:lumMod val="85000"/>
            </a:schemeClr>
          </a:solidFill>
          <a:ln w="101600">
            <a:solidFill>
              <a:schemeClr val="accent2"/>
            </a:solidFill>
          </a:ln>
        </p:spPr>
        <p:txBody>
          <a:bodyPr lIns="0" tIns="0" rIns="0" bIns="468000" anchor="ctr" anchorCtr="0"/>
          <a:lstStyle>
            <a:lvl1pPr marL="0" indent="0" algn="ctr">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endParaRPr lang="en-US" noProof="0"/>
          </a:p>
        </p:txBody>
      </p:sp>
      <p:sp>
        <p:nvSpPr>
          <p:cNvPr id="21" name="Text Placeholder 3"/>
          <p:cNvSpPr>
            <a:spLocks noGrp="1"/>
          </p:cNvSpPr>
          <p:nvPr>
            <p:ph type="body" sz="half" idx="24"/>
          </p:nvPr>
        </p:nvSpPr>
        <p:spPr>
          <a:xfrm>
            <a:off x="624000" y="5352713"/>
            <a:ext cx="1920000" cy="612000"/>
          </a:xfrm>
        </p:spPr>
        <p:txBody>
          <a:bodyPr/>
          <a:lstStyle>
            <a:lvl1pPr marL="0" indent="0" algn="ctr">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22" name="Text Placeholder 3"/>
          <p:cNvSpPr>
            <a:spLocks noGrp="1"/>
          </p:cNvSpPr>
          <p:nvPr>
            <p:ph type="body" sz="half" idx="25"/>
          </p:nvPr>
        </p:nvSpPr>
        <p:spPr>
          <a:xfrm>
            <a:off x="624000" y="5127610"/>
            <a:ext cx="1919872" cy="216000"/>
          </a:xfrm>
        </p:spPr>
        <p:txBody>
          <a:bodyPr/>
          <a:lstStyle>
            <a:lvl1pPr marL="0" indent="0" algn="ctr">
              <a:buNone/>
              <a:defRPr sz="14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23" name="Text Placeholder 3"/>
          <p:cNvSpPr>
            <a:spLocks noGrp="1"/>
          </p:cNvSpPr>
          <p:nvPr>
            <p:ph type="body" sz="half" idx="26"/>
          </p:nvPr>
        </p:nvSpPr>
        <p:spPr>
          <a:xfrm>
            <a:off x="6576000" y="5127610"/>
            <a:ext cx="1919872" cy="216000"/>
          </a:xfrm>
        </p:spPr>
        <p:txBody>
          <a:bodyPr/>
          <a:lstStyle>
            <a:lvl1pPr marL="0" indent="0" algn="ctr">
              <a:buNone/>
              <a:defRPr sz="14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24" name="Text Placeholder 3"/>
          <p:cNvSpPr>
            <a:spLocks noGrp="1"/>
          </p:cNvSpPr>
          <p:nvPr>
            <p:ph type="body" sz="half" idx="27"/>
          </p:nvPr>
        </p:nvSpPr>
        <p:spPr>
          <a:xfrm>
            <a:off x="3599936" y="5352713"/>
            <a:ext cx="1920000" cy="612000"/>
          </a:xfrm>
        </p:spPr>
        <p:txBody>
          <a:bodyPr/>
          <a:lstStyle>
            <a:lvl1pPr marL="0" indent="0" algn="ctr">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25" name="Text Placeholder 3"/>
          <p:cNvSpPr>
            <a:spLocks noGrp="1"/>
          </p:cNvSpPr>
          <p:nvPr>
            <p:ph type="body" sz="half" idx="28"/>
          </p:nvPr>
        </p:nvSpPr>
        <p:spPr>
          <a:xfrm>
            <a:off x="3599936" y="5127610"/>
            <a:ext cx="1919872" cy="216000"/>
          </a:xfrm>
        </p:spPr>
        <p:txBody>
          <a:bodyPr/>
          <a:lstStyle>
            <a:lvl1pPr marL="0" indent="0" algn="ctr">
              <a:buNone/>
              <a:defRPr sz="14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26" name="Text Placeholder 3"/>
          <p:cNvSpPr>
            <a:spLocks noGrp="1"/>
          </p:cNvSpPr>
          <p:nvPr>
            <p:ph type="body" sz="half" idx="29"/>
          </p:nvPr>
        </p:nvSpPr>
        <p:spPr>
          <a:xfrm>
            <a:off x="6575936" y="5352713"/>
            <a:ext cx="1920000" cy="612000"/>
          </a:xfrm>
        </p:spPr>
        <p:txBody>
          <a:bodyPr/>
          <a:lstStyle>
            <a:lvl1pPr marL="0" indent="0" algn="ctr">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3" name="Date Placeholder 3">
            <a:extLst>
              <a:ext uri="{FF2B5EF4-FFF2-40B4-BE49-F238E27FC236}">
                <a16:creationId xmlns:a16="http://schemas.microsoft.com/office/drawing/2014/main" id="{F3D44E47-26B3-47A7-02BE-DD9A492D1AAF}"/>
              </a:ext>
            </a:extLst>
          </p:cNvPr>
          <p:cNvSpPr>
            <a:spLocks noGrp="1"/>
          </p:cNvSpPr>
          <p:nvPr>
            <p:ph type="dt" sz="half" idx="30"/>
          </p:nvPr>
        </p:nvSpPr>
        <p:spPr>
          <a:xfrm>
            <a:off x="0" y="0"/>
            <a:ext cx="0" cy="0"/>
          </a:xfrm>
        </p:spPr>
        <p:txBody>
          <a:bodyPr/>
          <a:lstStyle>
            <a:lvl1pPr>
              <a:defRPr/>
            </a:lvl1pPr>
          </a:lstStyle>
          <a:p>
            <a:pPr>
              <a:defRPr/>
            </a:pPr>
            <a:fld id="{165285DC-685D-4CB5-94A3-C2697D26E8B6}" type="datetime1">
              <a:rPr lang="nl-NL"/>
              <a:pPr>
                <a:defRPr/>
              </a:pPr>
              <a:t>30-07-2026</a:t>
            </a:fld>
            <a:endParaRPr lang="nl-NL"/>
          </a:p>
        </p:txBody>
      </p:sp>
      <p:sp>
        <p:nvSpPr>
          <p:cNvPr id="4" name="Footer Placeholder 4">
            <a:extLst>
              <a:ext uri="{FF2B5EF4-FFF2-40B4-BE49-F238E27FC236}">
                <a16:creationId xmlns:a16="http://schemas.microsoft.com/office/drawing/2014/main" id="{7020524E-9D4F-9721-236F-D02A82835709}"/>
              </a:ext>
            </a:extLst>
          </p:cNvPr>
          <p:cNvSpPr>
            <a:spLocks noGrp="1"/>
          </p:cNvSpPr>
          <p:nvPr>
            <p:ph type="ftr" sz="quarter" idx="31"/>
          </p:nvPr>
        </p:nvSpPr>
        <p:spPr>
          <a:xfrm>
            <a:off x="0" y="0"/>
            <a:ext cx="0" cy="0"/>
          </a:xfrm>
        </p:spPr>
        <p:txBody>
          <a:bodyPr/>
          <a:lstStyle>
            <a:lvl1pPr>
              <a:defRPr/>
            </a:lvl1pPr>
          </a:lstStyle>
          <a:p>
            <a:pPr>
              <a:defRPr/>
            </a:pPr>
            <a:r>
              <a:rPr lang="nl-NL"/>
              <a:t>Veldnorm Medische AI</a:t>
            </a:r>
          </a:p>
        </p:txBody>
      </p:sp>
      <p:sp>
        <p:nvSpPr>
          <p:cNvPr id="5" name="Slide Number Placeholder 5">
            <a:extLst>
              <a:ext uri="{FF2B5EF4-FFF2-40B4-BE49-F238E27FC236}">
                <a16:creationId xmlns:a16="http://schemas.microsoft.com/office/drawing/2014/main" id="{83862319-0FDD-8246-1AA7-60677366C721}"/>
              </a:ext>
            </a:extLst>
          </p:cNvPr>
          <p:cNvSpPr>
            <a:spLocks noGrp="1"/>
          </p:cNvSpPr>
          <p:nvPr>
            <p:ph type="sldNum" sz="quarter" idx="32"/>
          </p:nvPr>
        </p:nvSpPr>
        <p:spPr>
          <a:xfrm>
            <a:off x="0" y="0"/>
            <a:ext cx="0" cy="0"/>
          </a:xfrm>
        </p:spPr>
        <p:txBody>
          <a:bodyPr/>
          <a:lstStyle>
            <a:lvl1pPr>
              <a:defRPr/>
            </a:lvl1pPr>
          </a:lstStyle>
          <a:p>
            <a:pPr>
              <a:defRPr/>
            </a:pPr>
            <a:fld id="{63E8C693-B0B5-4F34-8EA3-7FDC7710D868}" type="slidenum">
              <a:rPr lang="nl-NL"/>
              <a:pPr>
                <a:defRPr/>
              </a:pPr>
              <a:t>‹nr.›</a:t>
            </a:fld>
            <a:endParaRPr lang="nl-NL"/>
          </a:p>
        </p:txBody>
      </p:sp>
    </p:spTree>
    <p:extLst>
      <p:ext uri="{BB962C8B-B14F-4D97-AF65-F5344CB8AC3E}">
        <p14:creationId xmlns:p14="http://schemas.microsoft.com/office/powerpoint/2010/main" val="45802072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userDrawn="1">
  <p:cSld name="Titel en inhoud">
    <p:spTree>
      <p:nvGrpSpPr>
        <p:cNvPr id="1" name=""/>
        <p:cNvGrpSpPr/>
        <p:nvPr/>
      </p:nvGrpSpPr>
      <p:grpSpPr>
        <a:xfrm>
          <a:off x="0" y="0"/>
          <a:ext cx="0" cy="0"/>
          <a:chOff x="0" y="0"/>
          <a:chExt cx="0" cy="0"/>
        </a:xfrm>
      </p:grpSpPr>
      <p:grpSp>
        <p:nvGrpSpPr>
          <p:cNvPr id="3" name="Groep 1">
            <a:extLst>
              <a:ext uri="{FF2B5EF4-FFF2-40B4-BE49-F238E27FC236}">
                <a16:creationId xmlns:a16="http://schemas.microsoft.com/office/drawing/2014/main" id="{9D0F59BF-99CE-0DA3-3AEC-1691D9898997}"/>
              </a:ext>
            </a:extLst>
          </p:cNvPr>
          <p:cNvGrpSpPr>
            <a:grpSpLocks/>
          </p:cNvGrpSpPr>
          <p:nvPr userDrawn="1"/>
        </p:nvGrpSpPr>
        <p:grpSpPr bwMode="auto">
          <a:xfrm>
            <a:off x="-2463800" y="0"/>
            <a:ext cx="2328333" cy="1764481"/>
            <a:chOff x="-2463800" y="0"/>
            <a:chExt cx="2329217" cy="1764793"/>
          </a:xfrm>
        </p:grpSpPr>
        <p:sp>
          <p:nvSpPr>
            <p:cNvPr id="4" name="Rectangle 106">
              <a:extLst>
                <a:ext uri="{FF2B5EF4-FFF2-40B4-BE49-F238E27FC236}">
                  <a16:creationId xmlns:a16="http://schemas.microsoft.com/office/drawing/2014/main" id="{6D96AB77-1C68-E260-81CA-0097F7BCFCD3}"/>
                </a:ext>
              </a:extLst>
            </p:cNvPr>
            <p:cNvSpPr>
              <a:spLocks noChangeArrowheads="1"/>
            </p:cNvSpPr>
            <p:nvPr userDrawn="1"/>
          </p:nvSpPr>
          <p:spPr bwMode="gray">
            <a:xfrm>
              <a:off x="-2463800" y="0"/>
              <a:ext cx="2329217" cy="1764793"/>
            </a:xfrm>
            <a:prstGeom prst="rect">
              <a:avLst/>
            </a:prstGeom>
            <a:solidFill>
              <a:schemeClr val="bg1">
                <a:lumMod val="95000"/>
              </a:schemeClr>
            </a:solidFill>
            <a:ln>
              <a:noFill/>
            </a:ln>
            <a:effectLst/>
          </p:spPr>
          <p:txBody>
            <a:bodyPr lIns="144000" tIns="144000" rIns="144000" bIns="180000">
              <a:spAutoFit/>
            </a:bodyPr>
            <a:lstStyle>
              <a:lvl1pPr>
                <a:tabLst>
                  <a:tab pos="855663" algn="l"/>
                </a:tabLst>
                <a:defRPr>
                  <a:solidFill>
                    <a:schemeClr val="tx1"/>
                  </a:solidFill>
                  <a:latin typeface="Calibri" panose="020F0502020204030204" pitchFamily="34" charset="0"/>
                  <a:ea typeface="ＭＳ Ｐゴシック" panose="020B0600070205080204" pitchFamily="34" charset="-128"/>
                </a:defRPr>
              </a:lvl1pPr>
              <a:lvl2pPr marL="742950" indent="-285750">
                <a:tabLst>
                  <a:tab pos="855663" algn="l"/>
                </a:tabLst>
                <a:defRPr>
                  <a:solidFill>
                    <a:schemeClr val="tx1"/>
                  </a:solidFill>
                  <a:latin typeface="Calibri" panose="020F0502020204030204" pitchFamily="34" charset="0"/>
                  <a:ea typeface="ＭＳ Ｐゴシック" panose="020B0600070205080204" pitchFamily="34" charset="-128"/>
                </a:defRPr>
              </a:lvl2pPr>
              <a:lvl3pPr marL="1143000" indent="-228600">
                <a:tabLst>
                  <a:tab pos="855663" algn="l"/>
                </a:tabLst>
                <a:defRPr>
                  <a:solidFill>
                    <a:schemeClr val="tx1"/>
                  </a:solidFill>
                  <a:latin typeface="Calibri" panose="020F0502020204030204" pitchFamily="34" charset="0"/>
                  <a:ea typeface="ＭＳ Ｐゴシック" panose="020B0600070205080204" pitchFamily="34" charset="-128"/>
                </a:defRPr>
              </a:lvl3pPr>
              <a:lvl4pPr marL="1600200" indent="-228600">
                <a:tabLst>
                  <a:tab pos="855663" algn="l"/>
                </a:tabLst>
                <a:defRPr>
                  <a:solidFill>
                    <a:schemeClr val="tx1"/>
                  </a:solidFill>
                  <a:latin typeface="Calibri" panose="020F0502020204030204" pitchFamily="34" charset="0"/>
                  <a:ea typeface="ＭＳ Ｐゴシック" panose="020B0600070205080204" pitchFamily="34" charset="-128"/>
                </a:defRPr>
              </a:lvl4pPr>
              <a:lvl5pPr marL="2057400" indent="-228600">
                <a:tabLst>
                  <a:tab pos="855663" algn="l"/>
                </a:tabLst>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tabLst>
                  <a:tab pos="855663" algn="l"/>
                </a:tabLs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tabLst>
                  <a:tab pos="855663" algn="l"/>
                </a:tabLs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tabLst>
                  <a:tab pos="855663" algn="l"/>
                </a:tabLs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tabLst>
                  <a:tab pos="855663" algn="l"/>
                </a:tabLst>
                <a:defRPr>
                  <a:solidFill>
                    <a:schemeClr val="tx1"/>
                  </a:solidFill>
                  <a:latin typeface="Calibri" panose="020F0502020204030204" pitchFamily="34" charset="0"/>
                  <a:ea typeface="ＭＳ Ｐゴシック" panose="020B0600070205080204" pitchFamily="34" charset="-128"/>
                </a:defRPr>
              </a:lvl9pPr>
            </a:lstStyle>
            <a:p>
              <a:pPr>
                <a:lnSpc>
                  <a:spcPct val="95000"/>
                </a:lnSpc>
                <a:spcBef>
                  <a:spcPts val="450"/>
                </a:spcBef>
                <a:defRPr/>
              </a:pPr>
              <a:r>
                <a:rPr lang="nl-NL" altLang="en-US" sz="800" b="1"/>
                <a:t>Kop, subkop of </a:t>
              </a:r>
              <a:br>
                <a:rPr lang="nl-NL" altLang="en-US" sz="800" b="1"/>
              </a:br>
              <a:r>
                <a:rPr lang="nl-NL" altLang="en-US" sz="800" b="1"/>
                <a:t>bullets aanmaken</a:t>
              </a:r>
            </a:p>
            <a:p>
              <a:pPr eaLnBrk="1" hangingPunct="1">
                <a:lnSpc>
                  <a:spcPct val="95000"/>
                </a:lnSpc>
                <a:spcBef>
                  <a:spcPts val="450"/>
                </a:spcBef>
                <a:buFont typeface="Calibri" panose="020F0502020204030204" pitchFamily="34" charset="0"/>
                <a:buAutoNum type="arabicPeriod"/>
                <a:defRPr/>
              </a:pPr>
              <a:r>
                <a:rPr lang="nl-NL" altLang="en-US" sz="700"/>
                <a:t>Via ‘</a:t>
              </a:r>
              <a:r>
                <a:rPr lang="nl-NL" altLang="en-US" sz="700">
                  <a:latin typeface="Open Sans" panose="020B0606030504020204" pitchFamily="34" charset="0"/>
                </a:rPr>
                <a:t>Start’ &gt; ‘Alinea’ kun je van tekst een kop, subkop of bullets maken in de juiste huisstijl</a:t>
              </a:r>
            </a:p>
            <a:p>
              <a:pPr eaLnBrk="1" hangingPunct="1">
                <a:lnSpc>
                  <a:spcPct val="95000"/>
                </a:lnSpc>
                <a:spcBef>
                  <a:spcPts val="450"/>
                </a:spcBef>
                <a:buFont typeface="Calibri" panose="020F0502020204030204" pitchFamily="34" charset="0"/>
                <a:buAutoNum type="arabicPeriod"/>
                <a:defRPr/>
              </a:pPr>
              <a:endParaRPr lang="nl-NL" altLang="en-US" sz="700">
                <a:latin typeface="Open Sans" panose="020B0606030504020204" pitchFamily="34" charset="0"/>
              </a:endParaRPr>
            </a:p>
            <a:p>
              <a:pPr eaLnBrk="1" hangingPunct="1">
                <a:lnSpc>
                  <a:spcPct val="95000"/>
                </a:lnSpc>
                <a:spcBef>
                  <a:spcPts val="450"/>
                </a:spcBef>
                <a:buFont typeface="Calibri" panose="020F0502020204030204" pitchFamily="34" charset="0"/>
                <a:buAutoNum type="arabicPeriod"/>
                <a:defRPr/>
              </a:pPr>
              <a:endParaRPr lang="nl-NL" altLang="en-US" sz="700">
                <a:latin typeface="Open Sans" panose="020B0606030504020204" pitchFamily="34" charset="0"/>
              </a:endParaRPr>
            </a:p>
            <a:p>
              <a:pPr eaLnBrk="1" hangingPunct="1">
                <a:lnSpc>
                  <a:spcPct val="95000"/>
                </a:lnSpc>
                <a:spcBef>
                  <a:spcPts val="450"/>
                </a:spcBef>
                <a:buFont typeface="Calibri" panose="020F0502020204030204" pitchFamily="34" charset="0"/>
                <a:buAutoNum type="arabicPeriod"/>
                <a:defRPr/>
              </a:pPr>
              <a:endParaRPr lang="nl-NL" altLang="en-US" sz="700">
                <a:latin typeface="Open Sans" panose="020B0606030504020204" pitchFamily="34" charset="0"/>
              </a:endParaRPr>
            </a:p>
            <a:p>
              <a:pPr eaLnBrk="1" hangingPunct="1">
                <a:lnSpc>
                  <a:spcPct val="95000"/>
                </a:lnSpc>
                <a:spcBef>
                  <a:spcPts val="450"/>
                </a:spcBef>
                <a:buFont typeface="Calibri" panose="020F0502020204030204" pitchFamily="34" charset="0"/>
                <a:buAutoNum type="arabicPeriod"/>
                <a:defRPr/>
              </a:pPr>
              <a:r>
                <a:rPr lang="nl-NL" altLang="en-US" sz="700">
                  <a:latin typeface="Open Sans" panose="020B0606030504020204" pitchFamily="34" charset="0"/>
                </a:rPr>
                <a:t>Ga voor de tekst staan die je wilt aanpassen</a:t>
              </a:r>
            </a:p>
            <a:p>
              <a:pPr eaLnBrk="1" hangingPunct="1">
                <a:lnSpc>
                  <a:spcPct val="95000"/>
                </a:lnSpc>
                <a:spcBef>
                  <a:spcPts val="450"/>
                </a:spcBef>
                <a:buFont typeface="Calibri" panose="020F0502020204030204" pitchFamily="34" charset="0"/>
                <a:buAutoNum type="arabicPeriod"/>
                <a:defRPr/>
              </a:pPr>
              <a:r>
                <a:rPr lang="nl-NL" altLang="en-US" sz="700">
                  <a:latin typeface="Open Sans" panose="020B0606030504020204" pitchFamily="34" charset="0"/>
                </a:rPr>
                <a:t>Met het pijltje naar links, verlaag je het niveau. Met het pijltje naar </a:t>
              </a:r>
              <a:r>
                <a:rPr lang="nl-NL" altLang="en-US" sz="700"/>
                <a:t>rechts, verhoog je het niveau</a:t>
              </a:r>
            </a:p>
          </p:txBody>
        </p:sp>
        <p:grpSp>
          <p:nvGrpSpPr>
            <p:cNvPr id="5" name="Group 22">
              <a:extLst>
                <a:ext uri="{FF2B5EF4-FFF2-40B4-BE49-F238E27FC236}">
                  <a16:creationId xmlns:a16="http://schemas.microsoft.com/office/drawing/2014/main" id="{D4A34CC3-6706-3EB2-28EF-359257E8FD8B}"/>
                </a:ext>
              </a:extLst>
            </p:cNvPr>
            <p:cNvGrpSpPr>
              <a:grpSpLocks/>
            </p:cNvGrpSpPr>
            <p:nvPr userDrawn="1"/>
          </p:nvGrpSpPr>
          <p:grpSpPr bwMode="auto">
            <a:xfrm>
              <a:off x="-2318863" y="1050055"/>
              <a:ext cx="2044800" cy="534731"/>
              <a:chOff x="-2108199" y="3333735"/>
              <a:chExt cx="2314576" cy="605280"/>
            </a:xfrm>
          </p:grpSpPr>
          <p:grpSp>
            <p:nvGrpSpPr>
              <p:cNvPr id="6" name="Group 9">
                <a:extLst>
                  <a:ext uri="{FF2B5EF4-FFF2-40B4-BE49-F238E27FC236}">
                    <a16:creationId xmlns:a16="http://schemas.microsoft.com/office/drawing/2014/main" id="{8B1D10F1-9094-4EDF-EBCA-3BD848D78E02}"/>
                  </a:ext>
                </a:extLst>
              </p:cNvPr>
              <p:cNvGrpSpPr>
                <a:grpSpLocks/>
              </p:cNvGrpSpPr>
              <p:nvPr userDrawn="1"/>
            </p:nvGrpSpPr>
            <p:grpSpPr bwMode="auto">
              <a:xfrm>
                <a:off x="-2108199" y="3333735"/>
                <a:ext cx="2314576" cy="605280"/>
                <a:chOff x="-1062434" y="2679700"/>
                <a:chExt cx="2314576" cy="605280"/>
              </a:xfrm>
            </p:grpSpPr>
            <p:pic>
              <p:nvPicPr>
                <p:cNvPr id="8" name="Picture 5">
                  <a:extLst>
                    <a:ext uri="{FF2B5EF4-FFF2-40B4-BE49-F238E27FC236}">
                      <a16:creationId xmlns:a16="http://schemas.microsoft.com/office/drawing/2014/main" id="{AD8619EF-7EBA-C30C-47AC-CB579DCA0E89}"/>
                    </a:ext>
                  </a:extLst>
                </p:cNvPr>
                <p:cNvPicPr>
                  <a:picLocks noChangeAspect="1"/>
                </p:cNvPicPr>
                <p:nvPr userDrawn="1"/>
              </p:nvPicPr>
              <p:blipFill rotWithShape="1">
                <a:blip r:embed="rId2"/>
                <a:srcRect l="29631" t="6122" r="51385" b="84783"/>
                <a:stretch/>
              </p:blipFill>
              <p:spPr>
                <a:xfrm>
                  <a:off x="-1063509" y="2679098"/>
                  <a:ext cx="2315341" cy="605676"/>
                </a:xfrm>
                <a:prstGeom prst="rect">
                  <a:avLst/>
                </a:prstGeom>
                <a:noFill/>
                <a:ln>
                  <a:noFill/>
                </a:ln>
                <a:effectLst>
                  <a:outerShdw blurRad="63500" sx="102000" sy="102000" algn="ctr" rotWithShape="0">
                    <a:prstClr val="black">
                      <a:alpha val="40000"/>
                    </a:prstClr>
                  </a:outerShdw>
                </a:effectLst>
              </p:spPr>
            </p:pic>
            <p:sp>
              <p:nvSpPr>
                <p:cNvPr id="9" name="Rectangle 21">
                  <a:extLst>
                    <a:ext uri="{FF2B5EF4-FFF2-40B4-BE49-F238E27FC236}">
                      <a16:creationId xmlns:a16="http://schemas.microsoft.com/office/drawing/2014/main" id="{4CE58C43-539B-5C02-DD79-A8B913159BF1}"/>
                    </a:ext>
                  </a:extLst>
                </p:cNvPr>
                <p:cNvSpPr/>
                <p:nvPr userDrawn="1"/>
              </p:nvSpPr>
              <p:spPr bwMode="gray">
                <a:xfrm>
                  <a:off x="-519428" y="2752785"/>
                  <a:ext cx="304399" cy="140186"/>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defRPr/>
                  </a:pPr>
                  <a:endParaRPr lang="nl-NL" sz="1800" err="1">
                    <a:solidFill>
                      <a:schemeClr val="tx1"/>
                    </a:solidFill>
                  </a:endParaRPr>
                </a:p>
              </p:txBody>
            </p:sp>
          </p:grpSp>
          <p:sp>
            <p:nvSpPr>
              <p:cNvPr id="7" name="Graphic 19" descr="Close with solid fill">
                <a:extLst>
                  <a:ext uri="{FF2B5EF4-FFF2-40B4-BE49-F238E27FC236}">
                    <a16:creationId xmlns:a16="http://schemas.microsoft.com/office/drawing/2014/main" id="{29AAE99C-3299-1BFE-40CF-BC0F56274C68}"/>
                  </a:ext>
                </a:extLst>
              </p:cNvPr>
              <p:cNvSpPr>
                <a:spLocks/>
              </p:cNvSpPr>
              <p:nvPr userDrawn="1"/>
            </p:nvSpPr>
            <p:spPr bwMode="auto">
              <a:xfrm>
                <a:off x="-2079108" y="3406854"/>
                <a:ext cx="140400" cy="140400"/>
              </a:xfrm>
              <a:custGeom>
                <a:avLst/>
                <a:gdLst>
                  <a:gd name="T0" fmla="*/ 0 w 674370"/>
                  <a:gd name="T1" fmla="*/ 0 h 674370"/>
                  <a:gd name="T2" fmla="*/ 0 w 674370"/>
                  <a:gd name="T3" fmla="*/ 0 h 674370"/>
                  <a:gd name="T4" fmla="*/ 0 w 674370"/>
                  <a:gd name="T5" fmla="*/ 0 h 674370"/>
                  <a:gd name="T6" fmla="*/ 0 w 674370"/>
                  <a:gd name="T7" fmla="*/ 0 h 674370"/>
                  <a:gd name="T8" fmla="*/ 0 w 674370"/>
                  <a:gd name="T9" fmla="*/ 0 h 674370"/>
                  <a:gd name="T10" fmla="*/ 0 w 674370"/>
                  <a:gd name="T11" fmla="*/ 0 h 674370"/>
                  <a:gd name="T12" fmla="*/ 0 w 674370"/>
                  <a:gd name="T13" fmla="*/ 0 h 674370"/>
                  <a:gd name="T14" fmla="*/ 0 w 674370"/>
                  <a:gd name="T15" fmla="*/ 0 h 674370"/>
                  <a:gd name="T16" fmla="*/ 0 w 674370"/>
                  <a:gd name="T17" fmla="*/ 0 h 674370"/>
                  <a:gd name="T18" fmla="*/ 0 w 674370"/>
                  <a:gd name="T19" fmla="*/ 0 h 674370"/>
                  <a:gd name="T20" fmla="*/ 0 w 674370"/>
                  <a:gd name="T21" fmla="*/ 0 h 674370"/>
                  <a:gd name="T22" fmla="*/ 0 w 674370"/>
                  <a:gd name="T23" fmla="*/ 0 h 6743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lnTo>
                      <a:pt x="674370" y="80963"/>
                    </a:lnTo>
                    <a:close/>
                  </a:path>
                </a:pathLst>
              </a:custGeom>
              <a:solidFill>
                <a:srgbClr val="FF0000">
                  <a:alpha val="30196"/>
                </a:srgbClr>
              </a:solidFill>
              <a:ln w="6350" cap="flat">
                <a:solidFill>
                  <a:srgbClr val="FF0000"/>
                </a:solidFill>
                <a:prstDash val="solid"/>
                <a:miter lim="800000"/>
                <a:headEnd/>
                <a:tailEnd/>
              </a:ln>
            </p:spPr>
            <p:txBody>
              <a:bodyPr anchor="ctr"/>
              <a:lstStyle/>
              <a:p>
                <a:endParaRPr lang="nl-NL" sz="1800"/>
              </a:p>
            </p:txBody>
          </p:sp>
        </p:grpSp>
      </p:grpSp>
      <p:sp>
        <p:nvSpPr>
          <p:cNvPr id="2" name="Title 1"/>
          <p:cNvSpPr>
            <a:spLocks noGrp="1"/>
          </p:cNvSpPr>
          <p:nvPr>
            <p:ph type="title"/>
          </p:nvPr>
        </p:nvSpPr>
        <p:spPr>
          <a:xfrm>
            <a:off x="619126" y="457495"/>
            <a:ext cx="10975975" cy="659242"/>
          </a:xfrm>
        </p:spPr>
        <p:txBody>
          <a:bodyPr/>
          <a:lstStyle/>
          <a:p>
            <a:r>
              <a:rPr lang="nl-NL" noProof="0"/>
              <a:t>Klik om stijl te bewerken</a:t>
            </a:r>
          </a:p>
        </p:txBody>
      </p:sp>
      <p:sp>
        <p:nvSpPr>
          <p:cNvPr id="12" name="Text Placeholder 12"/>
          <p:cNvSpPr>
            <a:spLocks noGrp="1"/>
          </p:cNvSpPr>
          <p:nvPr>
            <p:ph type="body" sz="quarter" idx="11"/>
          </p:nvPr>
        </p:nvSpPr>
        <p:spPr>
          <a:xfrm>
            <a:off x="619125" y="1530000"/>
            <a:ext cx="10966451" cy="4320000"/>
          </a:xfrm>
        </p:spPr>
        <p:txBody>
          <a:bodyPr/>
          <a:lstStyle>
            <a:lvl1pPr marL="0" indent="0">
              <a:lnSpc>
                <a:spcPct val="80000"/>
              </a:lnSpc>
              <a:spcBef>
                <a:spcPts val="0"/>
              </a:spcBef>
              <a:spcAft>
                <a:spcPts val="0"/>
              </a:spcAft>
              <a:buFont typeface="+mj-lt"/>
              <a:buNone/>
              <a:defRPr b="1">
                <a:solidFill>
                  <a:schemeClr val="tx2"/>
                </a:solidFill>
              </a:defRPr>
            </a:lvl1pPr>
            <a:lvl2pPr marL="0" indent="0">
              <a:lnSpc>
                <a:spcPct val="80000"/>
              </a:lnSpc>
              <a:spcBef>
                <a:spcPts val="0"/>
              </a:spcBef>
              <a:spcAft>
                <a:spcPts val="0"/>
              </a:spcAft>
              <a:buNone/>
              <a:defRPr>
                <a:solidFill>
                  <a:schemeClr val="bg2"/>
                </a:solidFill>
              </a:defRPr>
            </a:lvl2pPr>
            <a:lvl3pPr marL="0" indent="0">
              <a:lnSpc>
                <a:spcPct val="80000"/>
              </a:lnSpc>
              <a:spcBef>
                <a:spcPts val="0"/>
              </a:spcBef>
              <a:spcAft>
                <a:spcPts val="0"/>
              </a:spcAft>
              <a:buFont typeface="+mj-lt"/>
              <a:buNone/>
              <a:defRPr/>
            </a:lvl3pPr>
            <a:lvl4pPr marL="202500">
              <a:lnSpc>
                <a:spcPct val="80000"/>
              </a:lnSpc>
              <a:spcBef>
                <a:spcPts val="0"/>
              </a:spcBef>
              <a:spcAft>
                <a:spcPts val="0"/>
              </a:spcAft>
              <a:defRPr/>
            </a:lvl4pPr>
            <a:lvl5pPr marL="405000">
              <a:lnSpc>
                <a:spcPct val="80000"/>
              </a:lnSpc>
              <a:spcBef>
                <a:spcPts val="0"/>
              </a:spcBef>
              <a:spcAft>
                <a:spcPts val="0"/>
              </a:spcAft>
              <a:defRPr/>
            </a:lvl5pPr>
            <a:lvl6pPr marL="607500">
              <a:lnSpc>
                <a:spcPct val="80000"/>
              </a:lnSpc>
              <a:spcBef>
                <a:spcPts val="0"/>
              </a:spcBef>
              <a:spcAft>
                <a:spcPts val="0"/>
              </a:spcAft>
              <a:defRPr/>
            </a:lvl6pPr>
            <a:lvl7pPr marL="810000">
              <a:lnSpc>
                <a:spcPct val="80000"/>
              </a:lnSpc>
              <a:spcBef>
                <a:spcPts val="0"/>
              </a:spcBef>
              <a:spcAft>
                <a:spcPts val="0"/>
              </a:spcAft>
              <a:defRPr/>
            </a:lvl7pPr>
          </a:lstStyle>
          <a:p>
            <a:pPr lvl="0"/>
            <a:r>
              <a:rPr lang="nl-NL" noProof="0"/>
              <a:t>Klikken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10" name="Slide Number Placeholder 2">
            <a:extLst>
              <a:ext uri="{FF2B5EF4-FFF2-40B4-BE49-F238E27FC236}">
                <a16:creationId xmlns:a16="http://schemas.microsoft.com/office/drawing/2014/main" id="{71F6E837-EA02-B65B-0762-19966C04F331}"/>
              </a:ext>
            </a:extLst>
          </p:cNvPr>
          <p:cNvSpPr>
            <a:spLocks noGrp="1"/>
          </p:cNvSpPr>
          <p:nvPr>
            <p:ph type="sldNum" sz="quarter" idx="12"/>
          </p:nvPr>
        </p:nvSpPr>
        <p:spPr>
          <a:xfrm>
            <a:off x="0" y="0"/>
            <a:ext cx="0" cy="0"/>
          </a:xfrm>
        </p:spPr>
        <p:txBody>
          <a:bodyPr/>
          <a:lstStyle>
            <a:lvl1pPr>
              <a:defRPr/>
            </a:lvl1pPr>
          </a:lstStyle>
          <a:p>
            <a:pPr>
              <a:defRPr/>
            </a:pPr>
            <a:fld id="{8ECF3E48-6636-4E70-AE11-43CA563E4683}" type="slidenum">
              <a:rPr lang="en-US"/>
              <a:pPr>
                <a:defRPr/>
              </a:pPr>
              <a:t>‹nr.›</a:t>
            </a:fld>
            <a:endParaRPr lang="en-US"/>
          </a:p>
        </p:txBody>
      </p:sp>
    </p:spTree>
    <p:extLst>
      <p:ext uri="{BB962C8B-B14F-4D97-AF65-F5344CB8AC3E}">
        <p14:creationId xmlns:p14="http://schemas.microsoft.com/office/powerpoint/2010/main" val="296086345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Title - Centre">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190626" y="2268142"/>
            <a:ext cx="9810751" cy="2321719"/>
          </a:xfrm>
          <a:prstGeom prst="rect">
            <a:avLst/>
          </a:prstGeom>
        </p:spPr>
        <p:txBody>
          <a:bodyPr/>
          <a:lstStyle/>
          <a:p>
            <a:r>
              <a:t>Title Text</a:t>
            </a:r>
          </a:p>
        </p:txBody>
      </p:sp>
      <p:sp>
        <p:nvSpPr>
          <p:cNvPr id="2" name="Slide Number">
            <a:extLst>
              <a:ext uri="{FF2B5EF4-FFF2-40B4-BE49-F238E27FC236}">
                <a16:creationId xmlns:a16="http://schemas.microsoft.com/office/drawing/2014/main" id="{AA30CEAC-A7C0-E215-48B7-C4A508187017}"/>
              </a:ext>
            </a:extLst>
          </p:cNvPr>
          <p:cNvSpPr txBox="1">
            <a:spLocks noGrp="1"/>
          </p:cNvSpPr>
          <p:nvPr>
            <p:ph type="sldNum" sz="quarter" idx="10"/>
          </p:nvPr>
        </p:nvSpPr>
        <p:spPr>
          <a:xfrm>
            <a:off x="0" y="0"/>
            <a:ext cx="0" cy="0"/>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1C1C1C"/>
                </a:solidFill>
              </a:defRPr>
            </a:lvl1pPr>
          </a:lstStyle>
          <a:p>
            <a:pPr>
              <a:defRPr/>
            </a:pPr>
            <a:fld id="{E951792A-D059-40F0-AD7C-452869FF971D}" type="slidenum">
              <a:rPr lang="nl-NL" altLang="nl-NL"/>
              <a:pPr>
                <a:defRPr/>
              </a:pPr>
              <a:t>‹nr.›</a:t>
            </a:fld>
            <a:endParaRPr lang="nl-NL" altLang="nl-NL"/>
          </a:p>
        </p:txBody>
      </p:sp>
    </p:spTree>
    <p:extLst>
      <p:ext uri="{BB962C8B-B14F-4D97-AF65-F5344CB8AC3E}">
        <p14:creationId xmlns:p14="http://schemas.microsoft.com/office/powerpoint/2010/main" val="985964172"/>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userDrawn="1">
  <p:cSld name="Title and Content">
    <p:spTree>
      <p:nvGrpSpPr>
        <p:cNvPr id="1" name=""/>
        <p:cNvGrpSpPr/>
        <p:nvPr/>
      </p:nvGrpSpPr>
      <p:grpSpPr>
        <a:xfrm>
          <a:off x="0" y="0"/>
          <a:ext cx="0" cy="0"/>
          <a:chOff x="0" y="0"/>
          <a:chExt cx="0" cy="0"/>
        </a:xfrm>
      </p:grpSpPr>
      <p:sp>
        <p:nvSpPr>
          <p:cNvPr id="7" name="Rectangle 3"/>
          <p:cNvSpPr>
            <a:spLocks noGrp="1" noChangeArrowheads="1"/>
          </p:cNvSpPr>
          <p:nvPr>
            <p:ph idx="1"/>
          </p:nvPr>
        </p:nvSpPr>
        <p:spPr bwMode="auto">
          <a:xfrm>
            <a:off x="1164567" y="1423359"/>
            <a:ext cx="10812088" cy="5222208"/>
          </a:xfrm>
          <a:prstGeom prst="rect">
            <a:avLst/>
          </a:prstGeom>
          <a:noFill/>
          <a:ln>
            <a:noFill/>
          </a:ln>
        </p:spPr>
        <p:txBody>
          <a:bodyPr vert="horz" wrap="square" lIns="0" tIns="0" rIns="0" bIns="0" numCol="1" anchor="t" anchorCtr="0" compatLnSpc="1">
            <a:prstTxWarp prst="textNoShape">
              <a:avLst/>
            </a:prstTxWarp>
          </a:bodyPr>
          <a:lstStyle>
            <a:lvl1pPr>
              <a:spcAft>
                <a:spcPts val="900"/>
              </a:spcAft>
              <a:defRPr/>
            </a:lvl1pPr>
            <a:lvl2pPr>
              <a:spcBef>
                <a:spcPts val="0"/>
              </a:spcBef>
              <a:defRPr/>
            </a:lvl2pPr>
          </a:lstStyle>
          <a:p>
            <a:pPr lvl="0"/>
            <a:r>
              <a:rPr lang="en-US" dirty="0"/>
              <a:t>Click to edit Master text styles</a:t>
            </a:r>
          </a:p>
          <a:p>
            <a:pPr lvl="1"/>
            <a:r>
              <a:rPr lang="en-US" dirty="0"/>
              <a:t>Second level</a:t>
            </a:r>
          </a:p>
        </p:txBody>
      </p:sp>
      <p:sp>
        <p:nvSpPr>
          <p:cNvPr id="6" name="Rectangle 2"/>
          <p:cNvSpPr>
            <a:spLocks noGrp="1" noChangeArrowheads="1"/>
          </p:cNvSpPr>
          <p:nvPr>
            <p:ph type="title"/>
          </p:nvPr>
        </p:nvSpPr>
        <p:spPr bwMode="auto">
          <a:xfrm>
            <a:off x="245351" y="255383"/>
            <a:ext cx="11701300" cy="891930"/>
          </a:xfrm>
          <a:prstGeom prst="rect">
            <a:avLst/>
          </a:prstGeom>
          <a:noFill/>
          <a:ln>
            <a:noFill/>
          </a:ln>
        </p:spPr>
        <p:txBody>
          <a:bodyPr vert="horz" wrap="square" lIns="0" tIns="0" rIns="0" bIns="0" numCol="1" anchor="ctr" anchorCtr="0" compatLnSpc="1">
            <a:prstTxWarp prst="textNoShape">
              <a:avLst/>
            </a:prstTxWarp>
          </a:bodyPr>
          <a:lstStyle>
            <a:lvl1pPr>
              <a:lnSpc>
                <a:spcPct val="100000"/>
              </a:lnSpc>
              <a:defRPr/>
            </a:lvl1pPr>
          </a:lstStyle>
          <a:p>
            <a:pPr lvl="0"/>
            <a:r>
              <a:rPr lang="en-US" dirty="0"/>
              <a:t>Click to edit Master title</a:t>
            </a:r>
          </a:p>
        </p:txBody>
      </p:sp>
    </p:spTree>
    <p:extLst>
      <p:ext uri="{BB962C8B-B14F-4D97-AF65-F5344CB8AC3E}">
        <p14:creationId xmlns:p14="http://schemas.microsoft.com/office/powerpoint/2010/main" val="28255468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Cover 1">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85B5FC2F-78FA-40BF-882A-6352B84CA6E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 y="-10608"/>
            <a:ext cx="12193837" cy="6868608"/>
          </a:xfrm>
          <a:prstGeom prst="rect">
            <a:avLst/>
          </a:prstGeom>
        </p:spPr>
      </p:pic>
      <p:pic>
        <p:nvPicPr>
          <p:cNvPr id="5" name="Graphic 4">
            <a:extLst>
              <a:ext uri="{FF2B5EF4-FFF2-40B4-BE49-F238E27FC236}">
                <a16:creationId xmlns:a16="http://schemas.microsoft.com/office/drawing/2014/main" id="{BAD1AA5F-DE4E-83A2-13CC-B4A632F7BCD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15024" y="-1359190"/>
            <a:ext cx="5346264" cy="5318706"/>
          </a:xfrm>
          <a:prstGeom prst="rect">
            <a:avLst/>
          </a:prstGeom>
        </p:spPr>
      </p:pic>
      <p:pic>
        <p:nvPicPr>
          <p:cNvPr id="14" name="Graphic 13">
            <a:extLst>
              <a:ext uri="{FF2B5EF4-FFF2-40B4-BE49-F238E27FC236}">
                <a16:creationId xmlns:a16="http://schemas.microsoft.com/office/drawing/2014/main" id="{59D7E195-24CD-237D-F242-25DC217CACD8}"/>
              </a:ext>
            </a:extLst>
          </p:cNvPr>
          <p:cNvPicPr>
            <a:picLocks noChangeAspect="1"/>
          </p:cNvPicPr>
          <p:nvPr userDrawn="1"/>
        </p:nvPicPr>
        <p:blipFill>
          <a:blip>
            <a:extLst>
              <a:ext uri="{96DAC541-7B7A-43D3-8B79-37D633B846F1}">
                <asvg:svgBlip xmlns:asvg="http://schemas.microsoft.com/office/drawing/2016/SVG/main" r:embed="rId4"/>
              </a:ext>
            </a:extLst>
          </a:blip>
          <a:srcRect l="613" t="14539" r="25466"/>
          <a:stretch/>
        </p:blipFill>
        <p:spPr>
          <a:xfrm>
            <a:off x="0" y="0"/>
            <a:ext cx="12191999" cy="6858000"/>
          </a:xfrm>
          <a:prstGeom prst="rect">
            <a:avLst/>
          </a:prstGeom>
        </p:spPr>
      </p:pic>
      <p:sp>
        <p:nvSpPr>
          <p:cNvPr id="2" name="Titolo 1">
            <a:extLst>
              <a:ext uri="{FF2B5EF4-FFF2-40B4-BE49-F238E27FC236}">
                <a16:creationId xmlns:a16="http://schemas.microsoft.com/office/drawing/2014/main" id="{52DD3059-98CB-C1FC-9A21-BFD6D8EFD17D}"/>
              </a:ext>
            </a:extLst>
          </p:cNvPr>
          <p:cNvSpPr>
            <a:spLocks noGrp="1"/>
          </p:cNvSpPr>
          <p:nvPr>
            <p:ph type="ctrTitle" hasCustomPrompt="1"/>
          </p:nvPr>
        </p:nvSpPr>
        <p:spPr>
          <a:xfrm>
            <a:off x="628722" y="1949760"/>
            <a:ext cx="7026368" cy="2387600"/>
          </a:xfrm>
          <a:prstGeom prst="rect">
            <a:avLst/>
          </a:prstGeom>
        </p:spPr>
        <p:txBody>
          <a:bodyPr anchor="b">
            <a:norm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4" name="Sottotitolo 2">
            <a:extLst>
              <a:ext uri="{FF2B5EF4-FFF2-40B4-BE49-F238E27FC236}">
                <a16:creationId xmlns:a16="http://schemas.microsoft.com/office/drawing/2014/main" id="{1757B433-6885-5147-6A6E-EC4C375675ED}"/>
              </a:ext>
            </a:extLst>
          </p:cNvPr>
          <p:cNvSpPr>
            <a:spLocks noGrp="1"/>
          </p:cNvSpPr>
          <p:nvPr>
            <p:ph type="subTitle" idx="1"/>
          </p:nvPr>
        </p:nvSpPr>
        <p:spPr>
          <a:xfrm>
            <a:off x="628722" y="4704973"/>
            <a:ext cx="7026368" cy="1000584"/>
          </a:xfrm>
          <a:prstGeom prst="rect">
            <a:avLst/>
          </a:prstGeom>
        </p:spPr>
        <p:txBody>
          <a:bodyPr>
            <a:normAutofit/>
          </a:bodyPr>
          <a:lstStyle>
            <a:lvl1pPr marL="0" indent="0" algn="l">
              <a:lnSpc>
                <a:spcPct val="100000"/>
              </a:lnSpc>
              <a:buNone/>
              <a:defRPr sz="1800">
                <a:solidFill>
                  <a:schemeClr val="bg1"/>
                </a:solidFill>
                <a:latin typeface="Manrope 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6" name="Rettangolo 18">
            <a:extLst>
              <a:ext uri="{FF2B5EF4-FFF2-40B4-BE49-F238E27FC236}">
                <a16:creationId xmlns:a16="http://schemas.microsoft.com/office/drawing/2014/main" id="{5F86852B-8125-50C3-93A2-C543B2C4813D}"/>
              </a:ext>
            </a:extLst>
          </p:cNvPr>
          <p:cNvSpPr/>
          <p:nvPr userDrawn="1"/>
        </p:nvSpPr>
        <p:spPr>
          <a:xfrm>
            <a:off x="709022" y="442242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10">
            <a:extLst>
              <a:ext uri="{FF2B5EF4-FFF2-40B4-BE49-F238E27FC236}">
                <a16:creationId xmlns:a16="http://schemas.microsoft.com/office/drawing/2014/main" id="{3F37BA41-E6A3-8DC2-DCB5-066CF0E3E40E}"/>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679575" y="719787"/>
            <a:ext cx="3001753" cy="430786"/>
          </a:xfrm>
          <a:prstGeom prst="rect">
            <a:avLst/>
          </a:prstGeom>
        </p:spPr>
      </p:pic>
      <p:sp>
        <p:nvSpPr>
          <p:cNvPr id="3" name="Tijdelijke aanduiding voor datum 3">
            <a:extLst>
              <a:ext uri="{FF2B5EF4-FFF2-40B4-BE49-F238E27FC236}">
                <a16:creationId xmlns:a16="http://schemas.microsoft.com/office/drawing/2014/main" id="{50DC9A60-CA14-7E68-F096-4B63BF1AF6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5BB138-BAF3-49D3-BE95-9D73EB78FAFD}" type="datetimeFigureOut">
              <a:rPr lang="nl-NL" smtClean="0"/>
              <a:t>30-07-2026</a:t>
            </a:fld>
            <a:endParaRPr lang="nl-NL"/>
          </a:p>
        </p:txBody>
      </p:sp>
      <p:sp>
        <p:nvSpPr>
          <p:cNvPr id="7" name="Tijdelijke aanduiding voor dianummer 5">
            <a:extLst>
              <a:ext uri="{FF2B5EF4-FFF2-40B4-BE49-F238E27FC236}">
                <a16:creationId xmlns:a16="http://schemas.microsoft.com/office/drawing/2014/main" id="{D8738380-67AA-4EB3-8744-747E430AE5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BE08CB-EBFC-49CE-8FB5-B0DD1FF7D9FF}" type="slidenum">
              <a:rPr lang="nl-NL" smtClean="0"/>
              <a:t>‹nr.›</a:t>
            </a:fld>
            <a:endParaRPr lang="nl-NL"/>
          </a:p>
        </p:txBody>
      </p:sp>
    </p:spTree>
    <p:extLst>
      <p:ext uri="{BB962C8B-B14F-4D97-AF65-F5344CB8AC3E}">
        <p14:creationId xmlns:p14="http://schemas.microsoft.com/office/powerpoint/2010/main" val="27815583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Cover 2">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85B5FC2F-78FA-40BF-882A-6352B84CA6E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838" y="0"/>
            <a:ext cx="12193836" cy="6859033"/>
          </a:xfrm>
          <a:prstGeom prst="rect">
            <a:avLst/>
          </a:prstGeom>
        </p:spPr>
      </p:pic>
      <p:pic>
        <p:nvPicPr>
          <p:cNvPr id="6" name="Graphic 5">
            <a:extLst>
              <a:ext uri="{FF2B5EF4-FFF2-40B4-BE49-F238E27FC236}">
                <a16:creationId xmlns:a16="http://schemas.microsoft.com/office/drawing/2014/main" id="{3550C6E2-2783-DA24-4870-5CE13D109C63}"/>
              </a:ext>
            </a:extLst>
          </p:cNvPr>
          <p:cNvPicPr>
            <a:picLocks noChangeAspect="1"/>
          </p:cNvPicPr>
          <p:nvPr userDrawn="1"/>
        </p:nvPicPr>
        <p:blipFill>
          <a:blip>
            <a:extLst>
              <a:ext uri="{96DAC541-7B7A-43D3-8B79-37D633B846F1}">
                <asvg:svgBlip xmlns:asvg="http://schemas.microsoft.com/office/drawing/2016/SVG/main" r:embed="rId3"/>
              </a:ext>
            </a:extLst>
          </a:blip>
          <a:srcRect l="613" t="14539" r="25466"/>
          <a:stretch/>
        </p:blipFill>
        <p:spPr>
          <a:xfrm>
            <a:off x="1" y="0"/>
            <a:ext cx="12191999" cy="6858000"/>
          </a:xfrm>
          <a:prstGeom prst="rect">
            <a:avLst/>
          </a:prstGeom>
        </p:spPr>
      </p:pic>
      <p:pic>
        <p:nvPicPr>
          <p:cNvPr id="5" name="Graphic 4">
            <a:extLst>
              <a:ext uri="{FF2B5EF4-FFF2-40B4-BE49-F238E27FC236}">
                <a16:creationId xmlns:a16="http://schemas.microsoft.com/office/drawing/2014/main" id="{BAD1AA5F-DE4E-83A2-13CC-B4A632F7BCD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113185" y="-1348582"/>
            <a:ext cx="5346264" cy="5318706"/>
          </a:xfrm>
          <a:prstGeom prst="rect">
            <a:avLst/>
          </a:prstGeom>
        </p:spPr>
      </p:pic>
      <p:sp>
        <p:nvSpPr>
          <p:cNvPr id="3" name="Titolo 1">
            <a:extLst>
              <a:ext uri="{FF2B5EF4-FFF2-40B4-BE49-F238E27FC236}">
                <a16:creationId xmlns:a16="http://schemas.microsoft.com/office/drawing/2014/main" id="{112EE835-3ECF-5455-7AF1-C035FC0034C5}"/>
              </a:ext>
            </a:extLst>
          </p:cNvPr>
          <p:cNvSpPr>
            <a:spLocks noGrp="1"/>
          </p:cNvSpPr>
          <p:nvPr>
            <p:ph type="ctrTitle" hasCustomPrompt="1"/>
          </p:nvPr>
        </p:nvSpPr>
        <p:spPr>
          <a:xfrm>
            <a:off x="628722" y="1949760"/>
            <a:ext cx="7026368" cy="2387600"/>
          </a:xfrm>
          <a:prstGeom prst="rect">
            <a:avLst/>
          </a:prstGeom>
        </p:spPr>
        <p:txBody>
          <a:bodyPr anchor="b">
            <a:norm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4" name="Sottotitolo 2">
            <a:extLst>
              <a:ext uri="{FF2B5EF4-FFF2-40B4-BE49-F238E27FC236}">
                <a16:creationId xmlns:a16="http://schemas.microsoft.com/office/drawing/2014/main" id="{E3187CD1-073F-618F-62C1-FCAAE110A4B8}"/>
              </a:ext>
            </a:extLst>
          </p:cNvPr>
          <p:cNvSpPr>
            <a:spLocks noGrp="1"/>
          </p:cNvSpPr>
          <p:nvPr>
            <p:ph type="subTitle" idx="1"/>
          </p:nvPr>
        </p:nvSpPr>
        <p:spPr>
          <a:xfrm>
            <a:off x="628722" y="4704973"/>
            <a:ext cx="7026368" cy="1000584"/>
          </a:xfrm>
          <a:prstGeom prst="rect">
            <a:avLst/>
          </a:prstGeom>
        </p:spPr>
        <p:txBody>
          <a:bodyPr>
            <a:normAutofit/>
          </a:bodyPr>
          <a:lstStyle>
            <a:lvl1pPr marL="0" indent="0" algn="l">
              <a:lnSpc>
                <a:spcPct val="100000"/>
              </a:lnSpc>
              <a:buNone/>
              <a:defRPr sz="1800">
                <a:solidFill>
                  <a:schemeClr val="bg1"/>
                </a:solidFill>
                <a:latin typeface="Manrope 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7" name="Rettangolo 18">
            <a:extLst>
              <a:ext uri="{FF2B5EF4-FFF2-40B4-BE49-F238E27FC236}">
                <a16:creationId xmlns:a16="http://schemas.microsoft.com/office/drawing/2014/main" id="{FCE25C55-B42C-4EAE-EFCD-B7FDD324BAB1}"/>
              </a:ext>
            </a:extLst>
          </p:cNvPr>
          <p:cNvSpPr/>
          <p:nvPr userDrawn="1"/>
        </p:nvSpPr>
        <p:spPr>
          <a:xfrm>
            <a:off x="709022" y="442242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Immagine 10">
            <a:extLst>
              <a:ext uri="{FF2B5EF4-FFF2-40B4-BE49-F238E27FC236}">
                <a16:creationId xmlns:a16="http://schemas.microsoft.com/office/drawing/2014/main" id="{62AE2281-7893-DBCD-E079-06AD4F767EEC}"/>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679575" y="719787"/>
            <a:ext cx="3001753" cy="430786"/>
          </a:xfrm>
          <a:prstGeom prst="rect">
            <a:avLst/>
          </a:prstGeom>
        </p:spPr>
      </p:pic>
    </p:spTree>
    <p:extLst>
      <p:ext uri="{BB962C8B-B14F-4D97-AF65-F5344CB8AC3E}">
        <p14:creationId xmlns:p14="http://schemas.microsoft.com/office/powerpoint/2010/main" val="26947046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Cover 3">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85B5FC2F-78FA-40BF-882A-6352B84CA6E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1" y="0"/>
            <a:ext cx="12191998" cy="6859033"/>
          </a:xfrm>
          <a:prstGeom prst="rect">
            <a:avLst/>
          </a:prstGeom>
        </p:spPr>
      </p:pic>
      <p:pic>
        <p:nvPicPr>
          <p:cNvPr id="6" name="Graphic 5">
            <a:extLst>
              <a:ext uri="{FF2B5EF4-FFF2-40B4-BE49-F238E27FC236}">
                <a16:creationId xmlns:a16="http://schemas.microsoft.com/office/drawing/2014/main" id="{3550C6E2-2783-DA24-4870-5CE13D109C63}"/>
              </a:ext>
            </a:extLst>
          </p:cNvPr>
          <p:cNvPicPr>
            <a:picLocks noChangeAspect="1"/>
          </p:cNvPicPr>
          <p:nvPr userDrawn="1"/>
        </p:nvPicPr>
        <p:blipFill>
          <a:blip>
            <a:extLst>
              <a:ext uri="{96DAC541-7B7A-43D3-8B79-37D633B846F1}">
                <asvg:svgBlip xmlns:asvg="http://schemas.microsoft.com/office/drawing/2016/SVG/main" r:embed="rId3"/>
              </a:ext>
            </a:extLst>
          </a:blip>
          <a:srcRect l="613" t="14539" r="25466"/>
          <a:stretch/>
        </p:blipFill>
        <p:spPr>
          <a:xfrm>
            <a:off x="1" y="0"/>
            <a:ext cx="12191999" cy="6859033"/>
          </a:xfrm>
          <a:prstGeom prst="rect">
            <a:avLst/>
          </a:prstGeom>
        </p:spPr>
      </p:pic>
      <p:pic>
        <p:nvPicPr>
          <p:cNvPr id="5" name="Graphic 4">
            <a:extLst>
              <a:ext uri="{FF2B5EF4-FFF2-40B4-BE49-F238E27FC236}">
                <a16:creationId xmlns:a16="http://schemas.microsoft.com/office/drawing/2014/main" id="{BAD1AA5F-DE4E-83A2-13CC-B4A632F7BCD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113185" y="-1348582"/>
            <a:ext cx="5346264" cy="5318706"/>
          </a:xfrm>
          <a:prstGeom prst="rect">
            <a:avLst/>
          </a:prstGeom>
        </p:spPr>
      </p:pic>
      <p:sp>
        <p:nvSpPr>
          <p:cNvPr id="3" name="Titolo 1">
            <a:extLst>
              <a:ext uri="{FF2B5EF4-FFF2-40B4-BE49-F238E27FC236}">
                <a16:creationId xmlns:a16="http://schemas.microsoft.com/office/drawing/2014/main" id="{15C136BB-257F-BF0B-D018-FB74F10D751C}"/>
              </a:ext>
            </a:extLst>
          </p:cNvPr>
          <p:cNvSpPr>
            <a:spLocks noGrp="1"/>
          </p:cNvSpPr>
          <p:nvPr>
            <p:ph type="ctrTitle" hasCustomPrompt="1"/>
          </p:nvPr>
        </p:nvSpPr>
        <p:spPr>
          <a:xfrm>
            <a:off x="628722" y="1949760"/>
            <a:ext cx="7026368" cy="2387600"/>
          </a:xfrm>
          <a:prstGeom prst="rect">
            <a:avLst/>
          </a:prstGeom>
        </p:spPr>
        <p:txBody>
          <a:bodyPr anchor="b">
            <a:norm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4" name="Sottotitolo 2">
            <a:extLst>
              <a:ext uri="{FF2B5EF4-FFF2-40B4-BE49-F238E27FC236}">
                <a16:creationId xmlns:a16="http://schemas.microsoft.com/office/drawing/2014/main" id="{CF8054E5-1C08-44B1-E3DE-54DFE86BBE9D}"/>
              </a:ext>
            </a:extLst>
          </p:cNvPr>
          <p:cNvSpPr>
            <a:spLocks noGrp="1"/>
          </p:cNvSpPr>
          <p:nvPr>
            <p:ph type="subTitle" idx="1"/>
          </p:nvPr>
        </p:nvSpPr>
        <p:spPr>
          <a:xfrm>
            <a:off x="628722" y="4704973"/>
            <a:ext cx="7026368" cy="1000584"/>
          </a:xfrm>
          <a:prstGeom prst="rect">
            <a:avLst/>
          </a:prstGeom>
        </p:spPr>
        <p:txBody>
          <a:bodyPr>
            <a:normAutofit/>
          </a:bodyPr>
          <a:lstStyle>
            <a:lvl1pPr marL="0" indent="0" algn="l">
              <a:lnSpc>
                <a:spcPct val="100000"/>
              </a:lnSpc>
              <a:buNone/>
              <a:defRPr sz="1800">
                <a:solidFill>
                  <a:schemeClr val="bg1"/>
                </a:solidFill>
                <a:latin typeface="Manrope 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7" name="Rettangolo 18">
            <a:extLst>
              <a:ext uri="{FF2B5EF4-FFF2-40B4-BE49-F238E27FC236}">
                <a16:creationId xmlns:a16="http://schemas.microsoft.com/office/drawing/2014/main" id="{9CF42C1F-C51B-F360-C306-AE0B8F4BF157}"/>
              </a:ext>
            </a:extLst>
          </p:cNvPr>
          <p:cNvSpPr/>
          <p:nvPr userDrawn="1"/>
        </p:nvSpPr>
        <p:spPr>
          <a:xfrm>
            <a:off x="709022" y="442242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Immagine 10">
            <a:extLst>
              <a:ext uri="{FF2B5EF4-FFF2-40B4-BE49-F238E27FC236}">
                <a16:creationId xmlns:a16="http://schemas.microsoft.com/office/drawing/2014/main" id="{11DDF0E0-C37D-7112-7D4D-03DEDC7787B6}"/>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679575" y="719787"/>
            <a:ext cx="3001753" cy="430786"/>
          </a:xfrm>
          <a:prstGeom prst="rect">
            <a:avLst/>
          </a:prstGeom>
        </p:spPr>
      </p:pic>
    </p:spTree>
    <p:extLst>
      <p:ext uri="{BB962C8B-B14F-4D97-AF65-F5344CB8AC3E}">
        <p14:creationId xmlns:p14="http://schemas.microsoft.com/office/powerpoint/2010/main" val="31546874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Cover 4">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85B5FC2F-78FA-40BF-882A-6352B84CA6E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1" y="0"/>
            <a:ext cx="12191998" cy="6859033"/>
          </a:xfrm>
          <a:prstGeom prst="rect">
            <a:avLst/>
          </a:prstGeom>
        </p:spPr>
      </p:pic>
      <p:pic>
        <p:nvPicPr>
          <p:cNvPr id="6" name="Graphic 5">
            <a:extLst>
              <a:ext uri="{FF2B5EF4-FFF2-40B4-BE49-F238E27FC236}">
                <a16:creationId xmlns:a16="http://schemas.microsoft.com/office/drawing/2014/main" id="{3550C6E2-2783-DA24-4870-5CE13D109C63}"/>
              </a:ext>
            </a:extLst>
          </p:cNvPr>
          <p:cNvPicPr>
            <a:picLocks noChangeAspect="1"/>
          </p:cNvPicPr>
          <p:nvPr userDrawn="1"/>
        </p:nvPicPr>
        <p:blipFill>
          <a:blip>
            <a:extLst>
              <a:ext uri="{96DAC541-7B7A-43D3-8B79-37D633B846F1}">
                <asvg:svgBlip xmlns:asvg="http://schemas.microsoft.com/office/drawing/2016/SVG/main" r:embed="rId3"/>
              </a:ext>
            </a:extLst>
          </a:blip>
          <a:srcRect l="613" t="14539" r="25466"/>
          <a:stretch/>
        </p:blipFill>
        <p:spPr>
          <a:xfrm>
            <a:off x="-1" y="0"/>
            <a:ext cx="12191999" cy="6857999"/>
          </a:xfrm>
          <a:prstGeom prst="rect">
            <a:avLst/>
          </a:prstGeom>
        </p:spPr>
      </p:pic>
      <p:pic>
        <p:nvPicPr>
          <p:cNvPr id="5" name="Graphic 4">
            <a:extLst>
              <a:ext uri="{FF2B5EF4-FFF2-40B4-BE49-F238E27FC236}">
                <a16:creationId xmlns:a16="http://schemas.microsoft.com/office/drawing/2014/main" id="{BAD1AA5F-DE4E-83A2-13CC-B4A632F7BCD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113185" y="-1348582"/>
            <a:ext cx="5346264" cy="5318706"/>
          </a:xfrm>
          <a:prstGeom prst="rect">
            <a:avLst/>
          </a:prstGeom>
        </p:spPr>
      </p:pic>
      <p:sp>
        <p:nvSpPr>
          <p:cNvPr id="3" name="Titolo 1">
            <a:extLst>
              <a:ext uri="{FF2B5EF4-FFF2-40B4-BE49-F238E27FC236}">
                <a16:creationId xmlns:a16="http://schemas.microsoft.com/office/drawing/2014/main" id="{8F41F635-D8C1-5178-0059-FBC6AAE1B906}"/>
              </a:ext>
            </a:extLst>
          </p:cNvPr>
          <p:cNvSpPr>
            <a:spLocks noGrp="1"/>
          </p:cNvSpPr>
          <p:nvPr>
            <p:ph type="ctrTitle" hasCustomPrompt="1"/>
          </p:nvPr>
        </p:nvSpPr>
        <p:spPr>
          <a:xfrm>
            <a:off x="628722" y="1949760"/>
            <a:ext cx="7026368" cy="2387600"/>
          </a:xfrm>
          <a:prstGeom prst="rect">
            <a:avLst/>
          </a:prstGeom>
        </p:spPr>
        <p:txBody>
          <a:bodyPr anchor="b">
            <a:norm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4" name="Sottotitolo 2">
            <a:extLst>
              <a:ext uri="{FF2B5EF4-FFF2-40B4-BE49-F238E27FC236}">
                <a16:creationId xmlns:a16="http://schemas.microsoft.com/office/drawing/2014/main" id="{2DAD69D9-61DD-6AAB-8BA2-A02941E14C9D}"/>
              </a:ext>
            </a:extLst>
          </p:cNvPr>
          <p:cNvSpPr>
            <a:spLocks noGrp="1"/>
          </p:cNvSpPr>
          <p:nvPr>
            <p:ph type="subTitle" idx="1"/>
          </p:nvPr>
        </p:nvSpPr>
        <p:spPr>
          <a:xfrm>
            <a:off x="628722" y="4704973"/>
            <a:ext cx="7026368" cy="1000584"/>
          </a:xfrm>
          <a:prstGeom prst="rect">
            <a:avLst/>
          </a:prstGeom>
        </p:spPr>
        <p:txBody>
          <a:bodyPr>
            <a:normAutofit/>
          </a:bodyPr>
          <a:lstStyle>
            <a:lvl1pPr marL="0" indent="0" algn="l">
              <a:lnSpc>
                <a:spcPct val="100000"/>
              </a:lnSpc>
              <a:buNone/>
              <a:defRPr sz="1800">
                <a:solidFill>
                  <a:schemeClr val="bg1"/>
                </a:solidFill>
                <a:latin typeface="Manrope 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7" name="Rettangolo 18">
            <a:extLst>
              <a:ext uri="{FF2B5EF4-FFF2-40B4-BE49-F238E27FC236}">
                <a16:creationId xmlns:a16="http://schemas.microsoft.com/office/drawing/2014/main" id="{13C9D23C-CD4E-8AFC-3EC8-72FDC5883670}"/>
              </a:ext>
            </a:extLst>
          </p:cNvPr>
          <p:cNvSpPr/>
          <p:nvPr userDrawn="1"/>
        </p:nvSpPr>
        <p:spPr>
          <a:xfrm>
            <a:off x="709022" y="442242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10">
            <a:extLst>
              <a:ext uri="{FF2B5EF4-FFF2-40B4-BE49-F238E27FC236}">
                <a16:creationId xmlns:a16="http://schemas.microsoft.com/office/drawing/2014/main" id="{20E84EE5-A5AF-7DF9-614F-FB21C45104B3}"/>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679575" y="719787"/>
            <a:ext cx="3001753" cy="430786"/>
          </a:xfrm>
          <a:prstGeom prst="rect">
            <a:avLst/>
          </a:prstGeom>
        </p:spPr>
      </p:pic>
    </p:spTree>
    <p:extLst>
      <p:ext uri="{BB962C8B-B14F-4D97-AF65-F5344CB8AC3E}">
        <p14:creationId xmlns:p14="http://schemas.microsoft.com/office/powerpoint/2010/main" val="15892995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Cover 5">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85B5FC2F-78FA-40BF-882A-6352B84CA6E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1" y="0"/>
            <a:ext cx="12191998" cy="6859033"/>
          </a:xfrm>
          <a:prstGeom prst="rect">
            <a:avLst/>
          </a:prstGeom>
        </p:spPr>
      </p:pic>
      <p:pic>
        <p:nvPicPr>
          <p:cNvPr id="6" name="Graphic 5">
            <a:extLst>
              <a:ext uri="{FF2B5EF4-FFF2-40B4-BE49-F238E27FC236}">
                <a16:creationId xmlns:a16="http://schemas.microsoft.com/office/drawing/2014/main" id="{3550C6E2-2783-DA24-4870-5CE13D109C63}"/>
              </a:ext>
            </a:extLst>
          </p:cNvPr>
          <p:cNvPicPr>
            <a:picLocks noChangeAspect="1"/>
          </p:cNvPicPr>
          <p:nvPr userDrawn="1"/>
        </p:nvPicPr>
        <p:blipFill>
          <a:blip>
            <a:extLst>
              <a:ext uri="{96DAC541-7B7A-43D3-8B79-37D633B846F1}">
                <asvg:svgBlip xmlns:asvg="http://schemas.microsoft.com/office/drawing/2016/SVG/main" r:embed="rId3"/>
              </a:ext>
            </a:extLst>
          </a:blip>
          <a:srcRect l="613" t="14539" r="25466"/>
          <a:stretch/>
        </p:blipFill>
        <p:spPr>
          <a:xfrm>
            <a:off x="-1" y="0"/>
            <a:ext cx="12191999" cy="6857999"/>
          </a:xfrm>
          <a:prstGeom prst="rect">
            <a:avLst/>
          </a:prstGeom>
        </p:spPr>
      </p:pic>
      <p:pic>
        <p:nvPicPr>
          <p:cNvPr id="5" name="Graphic 4">
            <a:extLst>
              <a:ext uri="{FF2B5EF4-FFF2-40B4-BE49-F238E27FC236}">
                <a16:creationId xmlns:a16="http://schemas.microsoft.com/office/drawing/2014/main" id="{BAD1AA5F-DE4E-83A2-13CC-B4A632F7BCD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113185" y="-1348582"/>
            <a:ext cx="5346264" cy="5318706"/>
          </a:xfrm>
          <a:prstGeom prst="rect">
            <a:avLst/>
          </a:prstGeom>
        </p:spPr>
      </p:pic>
      <p:sp>
        <p:nvSpPr>
          <p:cNvPr id="3" name="Titolo 1">
            <a:extLst>
              <a:ext uri="{FF2B5EF4-FFF2-40B4-BE49-F238E27FC236}">
                <a16:creationId xmlns:a16="http://schemas.microsoft.com/office/drawing/2014/main" id="{E7E7EF1E-5514-1B50-638D-7D99494AF34F}"/>
              </a:ext>
            </a:extLst>
          </p:cNvPr>
          <p:cNvSpPr>
            <a:spLocks noGrp="1"/>
          </p:cNvSpPr>
          <p:nvPr>
            <p:ph type="ctrTitle" hasCustomPrompt="1"/>
          </p:nvPr>
        </p:nvSpPr>
        <p:spPr>
          <a:xfrm>
            <a:off x="628722" y="1949760"/>
            <a:ext cx="7026368" cy="2387600"/>
          </a:xfrm>
          <a:prstGeom prst="rect">
            <a:avLst/>
          </a:prstGeom>
        </p:spPr>
        <p:txBody>
          <a:bodyPr anchor="b">
            <a:norm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4" name="Sottotitolo 2">
            <a:extLst>
              <a:ext uri="{FF2B5EF4-FFF2-40B4-BE49-F238E27FC236}">
                <a16:creationId xmlns:a16="http://schemas.microsoft.com/office/drawing/2014/main" id="{AF832172-8C29-B883-235B-0A38928DB1FB}"/>
              </a:ext>
            </a:extLst>
          </p:cNvPr>
          <p:cNvSpPr>
            <a:spLocks noGrp="1"/>
          </p:cNvSpPr>
          <p:nvPr>
            <p:ph type="subTitle" idx="1"/>
          </p:nvPr>
        </p:nvSpPr>
        <p:spPr>
          <a:xfrm>
            <a:off x="628722" y="4704973"/>
            <a:ext cx="7026368" cy="1000584"/>
          </a:xfrm>
          <a:prstGeom prst="rect">
            <a:avLst/>
          </a:prstGeom>
        </p:spPr>
        <p:txBody>
          <a:bodyPr>
            <a:normAutofit/>
          </a:bodyPr>
          <a:lstStyle>
            <a:lvl1pPr marL="0" indent="0" algn="l">
              <a:lnSpc>
                <a:spcPct val="100000"/>
              </a:lnSpc>
              <a:buNone/>
              <a:defRPr sz="1800">
                <a:solidFill>
                  <a:schemeClr val="bg1"/>
                </a:solidFill>
                <a:latin typeface="Manrope 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7" name="Rettangolo 18">
            <a:extLst>
              <a:ext uri="{FF2B5EF4-FFF2-40B4-BE49-F238E27FC236}">
                <a16:creationId xmlns:a16="http://schemas.microsoft.com/office/drawing/2014/main" id="{1E64D0BB-650B-BF1A-D067-50C1E0476975}"/>
              </a:ext>
            </a:extLst>
          </p:cNvPr>
          <p:cNvSpPr/>
          <p:nvPr userDrawn="1"/>
        </p:nvSpPr>
        <p:spPr>
          <a:xfrm>
            <a:off x="709022" y="442242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Immagine 10">
            <a:extLst>
              <a:ext uri="{FF2B5EF4-FFF2-40B4-BE49-F238E27FC236}">
                <a16:creationId xmlns:a16="http://schemas.microsoft.com/office/drawing/2014/main" id="{ADA87FE9-3269-46F3-C5C8-B653996F468E}"/>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679575" y="719787"/>
            <a:ext cx="3001753" cy="430786"/>
          </a:xfrm>
          <a:prstGeom prst="rect">
            <a:avLst/>
          </a:prstGeom>
        </p:spPr>
      </p:pic>
    </p:spTree>
    <p:extLst>
      <p:ext uri="{BB962C8B-B14F-4D97-AF65-F5344CB8AC3E}">
        <p14:creationId xmlns:p14="http://schemas.microsoft.com/office/powerpoint/2010/main" val="11751738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Cover 6">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85B5FC2F-78FA-40BF-882A-6352B84CA6E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1" y="0"/>
            <a:ext cx="12191998" cy="6859033"/>
          </a:xfrm>
          <a:prstGeom prst="rect">
            <a:avLst/>
          </a:prstGeom>
        </p:spPr>
      </p:pic>
      <p:pic>
        <p:nvPicPr>
          <p:cNvPr id="6" name="Graphic 5">
            <a:extLst>
              <a:ext uri="{FF2B5EF4-FFF2-40B4-BE49-F238E27FC236}">
                <a16:creationId xmlns:a16="http://schemas.microsoft.com/office/drawing/2014/main" id="{3550C6E2-2783-DA24-4870-5CE13D109C63}"/>
              </a:ext>
            </a:extLst>
          </p:cNvPr>
          <p:cNvPicPr>
            <a:picLocks noChangeAspect="1"/>
          </p:cNvPicPr>
          <p:nvPr userDrawn="1"/>
        </p:nvPicPr>
        <p:blipFill>
          <a:blip>
            <a:extLst>
              <a:ext uri="{96DAC541-7B7A-43D3-8B79-37D633B846F1}">
                <asvg:svgBlip xmlns:asvg="http://schemas.microsoft.com/office/drawing/2016/SVG/main" r:embed="rId3"/>
              </a:ext>
            </a:extLst>
          </a:blip>
          <a:srcRect l="613" t="14539" r="25466"/>
          <a:stretch/>
        </p:blipFill>
        <p:spPr>
          <a:xfrm>
            <a:off x="-1" y="0"/>
            <a:ext cx="12191999" cy="6857999"/>
          </a:xfrm>
          <a:prstGeom prst="rect">
            <a:avLst/>
          </a:prstGeom>
        </p:spPr>
      </p:pic>
      <p:pic>
        <p:nvPicPr>
          <p:cNvPr id="5" name="Graphic 4">
            <a:extLst>
              <a:ext uri="{FF2B5EF4-FFF2-40B4-BE49-F238E27FC236}">
                <a16:creationId xmlns:a16="http://schemas.microsoft.com/office/drawing/2014/main" id="{BAD1AA5F-DE4E-83A2-13CC-B4A632F7BCD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113185" y="-1348582"/>
            <a:ext cx="5346264" cy="5318706"/>
          </a:xfrm>
          <a:prstGeom prst="rect">
            <a:avLst/>
          </a:prstGeom>
        </p:spPr>
      </p:pic>
      <p:sp>
        <p:nvSpPr>
          <p:cNvPr id="3" name="Titolo 1">
            <a:extLst>
              <a:ext uri="{FF2B5EF4-FFF2-40B4-BE49-F238E27FC236}">
                <a16:creationId xmlns:a16="http://schemas.microsoft.com/office/drawing/2014/main" id="{55B928AD-1312-1DCA-20E5-A15F62D186BE}"/>
              </a:ext>
            </a:extLst>
          </p:cNvPr>
          <p:cNvSpPr>
            <a:spLocks noGrp="1"/>
          </p:cNvSpPr>
          <p:nvPr>
            <p:ph type="ctrTitle" hasCustomPrompt="1"/>
          </p:nvPr>
        </p:nvSpPr>
        <p:spPr>
          <a:xfrm>
            <a:off x="628722" y="1949760"/>
            <a:ext cx="7026368" cy="2387600"/>
          </a:xfrm>
          <a:prstGeom prst="rect">
            <a:avLst/>
          </a:prstGeom>
        </p:spPr>
        <p:txBody>
          <a:bodyPr anchor="b">
            <a:norm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4" name="Sottotitolo 2">
            <a:extLst>
              <a:ext uri="{FF2B5EF4-FFF2-40B4-BE49-F238E27FC236}">
                <a16:creationId xmlns:a16="http://schemas.microsoft.com/office/drawing/2014/main" id="{FBCA81DC-5DA7-8DD9-4BD1-B11517B49EE1}"/>
              </a:ext>
            </a:extLst>
          </p:cNvPr>
          <p:cNvSpPr>
            <a:spLocks noGrp="1"/>
          </p:cNvSpPr>
          <p:nvPr>
            <p:ph type="subTitle" idx="1"/>
          </p:nvPr>
        </p:nvSpPr>
        <p:spPr>
          <a:xfrm>
            <a:off x="628722" y="4704973"/>
            <a:ext cx="7026368" cy="1000584"/>
          </a:xfrm>
          <a:prstGeom prst="rect">
            <a:avLst/>
          </a:prstGeom>
        </p:spPr>
        <p:txBody>
          <a:bodyPr>
            <a:normAutofit/>
          </a:bodyPr>
          <a:lstStyle>
            <a:lvl1pPr marL="0" indent="0" algn="l">
              <a:lnSpc>
                <a:spcPct val="100000"/>
              </a:lnSpc>
              <a:buNone/>
              <a:defRPr sz="1800">
                <a:solidFill>
                  <a:schemeClr val="bg1"/>
                </a:solidFill>
                <a:latin typeface="Manrope 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7" name="Rettangolo 18">
            <a:extLst>
              <a:ext uri="{FF2B5EF4-FFF2-40B4-BE49-F238E27FC236}">
                <a16:creationId xmlns:a16="http://schemas.microsoft.com/office/drawing/2014/main" id="{A3CB9C64-02C0-72FD-D510-522FAA27E2AB}"/>
              </a:ext>
            </a:extLst>
          </p:cNvPr>
          <p:cNvSpPr/>
          <p:nvPr userDrawn="1"/>
        </p:nvSpPr>
        <p:spPr>
          <a:xfrm>
            <a:off x="709022" y="442242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Immagine 10">
            <a:extLst>
              <a:ext uri="{FF2B5EF4-FFF2-40B4-BE49-F238E27FC236}">
                <a16:creationId xmlns:a16="http://schemas.microsoft.com/office/drawing/2014/main" id="{3BAADF01-EF41-6A9F-B5EF-BBD770047DC2}"/>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679575" y="719787"/>
            <a:ext cx="3001753" cy="430786"/>
          </a:xfrm>
          <a:prstGeom prst="rect">
            <a:avLst/>
          </a:prstGeom>
        </p:spPr>
      </p:pic>
    </p:spTree>
    <p:extLst>
      <p:ext uri="{BB962C8B-B14F-4D97-AF65-F5344CB8AC3E}">
        <p14:creationId xmlns:p14="http://schemas.microsoft.com/office/powerpoint/2010/main" val="64495459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lstStyle/>
          <a:p>
            <a:r>
              <a:rPr lang="en-US" noProof="0" dirty="0"/>
              <a:t>Click to add title</a:t>
            </a:r>
          </a:p>
        </p:txBody>
      </p:sp>
      <p:sp>
        <p:nvSpPr>
          <p:cNvPr id="12" name="Text Placeholder 12">
            <a:extLst>
              <a:ext uri="{FF2B5EF4-FFF2-40B4-BE49-F238E27FC236}">
                <a16:creationId xmlns:a16="http://schemas.microsoft.com/office/drawing/2014/main" id="{DBE59BA6-D22F-4AAF-B420-086CE5FA7AFA}"/>
              </a:ext>
            </a:extLst>
          </p:cNvPr>
          <p:cNvSpPr>
            <a:spLocks noGrp="1"/>
          </p:cNvSpPr>
          <p:nvPr userDrawn="1">
            <p:ph type="body" sz="quarter" idx="10" hasCustomPrompt="1"/>
          </p:nvPr>
        </p:nvSpPr>
        <p:spPr>
          <a:xfrm>
            <a:off x="619125" y="1529540"/>
            <a:ext cx="10966451" cy="4320000"/>
          </a:xfrm>
        </p:spPr>
        <p:txBody>
          <a:bodyPr/>
          <a:lstStyle>
            <a:lvl1pPr marL="0" indent="0">
              <a:lnSpc>
                <a:spcPct val="80000"/>
              </a:lnSpc>
              <a:spcBef>
                <a:spcPts val="0"/>
              </a:spcBef>
              <a:buFont typeface="+mj-lt"/>
              <a:buNone/>
              <a:defRPr b="1">
                <a:solidFill>
                  <a:schemeClr val="tx2"/>
                </a:solidFill>
              </a:defRPr>
            </a:lvl1pPr>
            <a:lvl2pPr marL="0" indent="0">
              <a:lnSpc>
                <a:spcPct val="80000"/>
              </a:lnSpc>
              <a:spcBef>
                <a:spcPts val="0"/>
              </a:spcBef>
              <a:buNone/>
              <a:defRPr>
                <a:solidFill>
                  <a:schemeClr val="bg2"/>
                </a:solidFill>
              </a:defRPr>
            </a:lvl2pPr>
            <a:lvl3pPr marL="360000" indent="-360000">
              <a:lnSpc>
                <a:spcPct val="80000"/>
              </a:lnSpc>
              <a:spcBef>
                <a:spcPts val="0"/>
              </a:spcBef>
              <a:buFont typeface="+mj-lt"/>
              <a:buAutoNum type="arabicPeriod"/>
              <a:defRPr/>
            </a:lvl3pPr>
            <a:lvl4pPr marL="630000">
              <a:lnSpc>
                <a:spcPct val="80000"/>
              </a:lnSpc>
              <a:spcBef>
                <a:spcPts val="0"/>
              </a:spcBef>
              <a:defRPr/>
            </a:lvl4pPr>
            <a:lvl5pPr>
              <a:lnSpc>
                <a:spcPts val="2800"/>
              </a:lnSpc>
              <a:spcBef>
                <a:spcPts val="1200"/>
              </a:spcBef>
              <a:defRPr/>
            </a:lvl5pPr>
          </a:lstStyle>
          <a:p>
            <a:pPr lvl="0"/>
            <a:r>
              <a:rPr lang="en-US" noProof="0" dirty="0"/>
              <a:t>Click to add heading</a:t>
            </a:r>
          </a:p>
          <a:p>
            <a:pPr lvl="1"/>
            <a:r>
              <a:rPr lang="en-US" noProof="0" dirty="0"/>
              <a:t>Sub-heading</a:t>
            </a:r>
          </a:p>
          <a:p>
            <a:pPr lvl="2"/>
            <a:r>
              <a:rPr lang="en-US" noProof="0" dirty="0"/>
              <a:t>Agenda item</a:t>
            </a:r>
          </a:p>
          <a:p>
            <a:pPr lvl="3"/>
            <a:r>
              <a:rPr lang="en-US" noProof="0" dirty="0"/>
              <a:t>Bullet level</a:t>
            </a:r>
          </a:p>
        </p:txBody>
      </p:sp>
      <p:sp>
        <p:nvSpPr>
          <p:cNvPr id="4" name="Slide Number Placeholder 3">
            <a:extLst>
              <a:ext uri="{FF2B5EF4-FFF2-40B4-BE49-F238E27FC236}">
                <a16:creationId xmlns:a16="http://schemas.microsoft.com/office/drawing/2014/main" id="{FC7632C6-E4C5-4388-B122-E2FF62E3DB65}"/>
              </a:ext>
            </a:extLst>
          </p:cNvPr>
          <p:cNvSpPr>
            <a:spLocks noGrp="1"/>
          </p:cNvSpPr>
          <p:nvPr>
            <p:ph type="sldNum" sz="quarter" idx="11"/>
          </p:nvPr>
        </p:nvSpPr>
        <p:spPr/>
        <p:txBody>
          <a:bodyPr/>
          <a:lstStyle/>
          <a:p>
            <a:fld id="{5A195573-6125-40C3-AA0C-3AC6CFB9F86B}" type="slidenum">
              <a:rPr lang="en-US" smtClean="0"/>
              <a:pPr/>
              <a:t>‹nr.›</a:t>
            </a:fld>
            <a:endParaRPr lang="en-US" dirty="0"/>
          </a:p>
        </p:txBody>
      </p:sp>
      <p:grpSp>
        <p:nvGrpSpPr>
          <p:cNvPr id="13" name="Group 12">
            <a:extLst>
              <a:ext uri="{FF2B5EF4-FFF2-40B4-BE49-F238E27FC236}">
                <a16:creationId xmlns:a16="http://schemas.microsoft.com/office/drawing/2014/main" id="{3FFAD9D6-05B2-435C-8329-6CE20FBBDD09}"/>
              </a:ext>
            </a:extLst>
          </p:cNvPr>
          <p:cNvGrpSpPr/>
          <p:nvPr userDrawn="1"/>
        </p:nvGrpSpPr>
        <p:grpSpPr>
          <a:xfrm>
            <a:off x="-2463800" y="0"/>
            <a:ext cx="2329217" cy="3010976"/>
            <a:chOff x="-2463800" y="0"/>
            <a:chExt cx="2329217" cy="3010976"/>
          </a:xfrm>
        </p:grpSpPr>
        <p:sp>
          <p:nvSpPr>
            <p:cNvPr id="14" name="Rectangle 106">
              <a:extLst>
                <a:ext uri="{FF2B5EF4-FFF2-40B4-BE49-F238E27FC236}">
                  <a16:creationId xmlns:a16="http://schemas.microsoft.com/office/drawing/2014/main" id="{B7940837-05FC-4F97-939F-CFA1606C113B}"/>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5" name="Group 14">
              <a:extLst>
                <a:ext uri="{FF2B5EF4-FFF2-40B4-BE49-F238E27FC236}">
                  <a16:creationId xmlns:a16="http://schemas.microsoft.com/office/drawing/2014/main" id="{A8F6FE66-31D9-4408-B5EB-7C2363F3DCCB}"/>
                </a:ext>
              </a:extLst>
            </p:cNvPr>
            <p:cNvGrpSpPr/>
            <p:nvPr userDrawn="1"/>
          </p:nvGrpSpPr>
          <p:grpSpPr>
            <a:xfrm>
              <a:off x="-2318863" y="1175951"/>
              <a:ext cx="1847751" cy="535742"/>
              <a:chOff x="-2108199" y="2679700"/>
              <a:chExt cx="2091530" cy="606424"/>
            </a:xfrm>
          </p:grpSpPr>
          <p:grpSp>
            <p:nvGrpSpPr>
              <p:cNvPr id="16" name="Group 15">
                <a:extLst>
                  <a:ext uri="{FF2B5EF4-FFF2-40B4-BE49-F238E27FC236}">
                    <a16:creationId xmlns:a16="http://schemas.microsoft.com/office/drawing/2014/main" id="{3C18A13D-2195-46D5-BD6B-4CA1ACC3EBCE}"/>
                  </a:ext>
                </a:extLst>
              </p:cNvPr>
              <p:cNvGrpSpPr/>
              <p:nvPr userDrawn="1"/>
            </p:nvGrpSpPr>
            <p:grpSpPr>
              <a:xfrm>
                <a:off x="-2108199" y="2679700"/>
                <a:ext cx="2091530" cy="606424"/>
                <a:chOff x="-2108199" y="2679700"/>
                <a:chExt cx="2091530" cy="606424"/>
              </a:xfrm>
            </p:grpSpPr>
            <p:pic>
              <p:nvPicPr>
                <p:cNvPr id="18" name="Picture 17">
                  <a:extLst>
                    <a:ext uri="{FF2B5EF4-FFF2-40B4-BE49-F238E27FC236}">
                      <a16:creationId xmlns:a16="http://schemas.microsoft.com/office/drawing/2014/main" id="{7541B771-C601-413D-AC8D-D2E927487578}"/>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19" name="Rectangle 21">
                  <a:extLst>
                    <a:ext uri="{FF2B5EF4-FFF2-40B4-BE49-F238E27FC236}">
                      <a16:creationId xmlns:a16="http://schemas.microsoft.com/office/drawing/2014/main" id="{F61594CA-FE80-44CC-87F4-915C10CFF163}"/>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17" name="Graphic 19" descr="Close with solid fill">
                <a:extLst>
                  <a:ext uri="{FF2B5EF4-FFF2-40B4-BE49-F238E27FC236}">
                    <a16:creationId xmlns:a16="http://schemas.microsoft.com/office/drawing/2014/main" id="{9BF4A3D7-4D6D-4E24-845A-E93D6AFB7584}"/>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405509052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Cover 7">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85B5FC2F-78FA-40BF-882A-6352B84CA6E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1" y="0"/>
            <a:ext cx="12191998" cy="6859033"/>
          </a:xfrm>
          <a:prstGeom prst="rect">
            <a:avLst/>
          </a:prstGeom>
        </p:spPr>
      </p:pic>
      <p:pic>
        <p:nvPicPr>
          <p:cNvPr id="6" name="Graphic 5">
            <a:extLst>
              <a:ext uri="{FF2B5EF4-FFF2-40B4-BE49-F238E27FC236}">
                <a16:creationId xmlns:a16="http://schemas.microsoft.com/office/drawing/2014/main" id="{3550C6E2-2783-DA24-4870-5CE13D109C63}"/>
              </a:ext>
            </a:extLst>
          </p:cNvPr>
          <p:cNvPicPr>
            <a:picLocks noChangeAspect="1"/>
          </p:cNvPicPr>
          <p:nvPr userDrawn="1"/>
        </p:nvPicPr>
        <p:blipFill>
          <a:blip>
            <a:extLst>
              <a:ext uri="{96DAC541-7B7A-43D3-8B79-37D633B846F1}">
                <asvg:svgBlip xmlns:asvg="http://schemas.microsoft.com/office/drawing/2016/SVG/main" r:embed="rId3"/>
              </a:ext>
            </a:extLst>
          </a:blip>
          <a:srcRect l="613" t="14539" r="25466"/>
          <a:stretch/>
        </p:blipFill>
        <p:spPr>
          <a:xfrm>
            <a:off x="-1" y="0"/>
            <a:ext cx="12191999" cy="6857999"/>
          </a:xfrm>
          <a:prstGeom prst="rect">
            <a:avLst/>
          </a:prstGeom>
        </p:spPr>
      </p:pic>
      <p:pic>
        <p:nvPicPr>
          <p:cNvPr id="5" name="Graphic 4">
            <a:extLst>
              <a:ext uri="{FF2B5EF4-FFF2-40B4-BE49-F238E27FC236}">
                <a16:creationId xmlns:a16="http://schemas.microsoft.com/office/drawing/2014/main" id="{BAD1AA5F-DE4E-83A2-13CC-B4A632F7BCD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113185" y="-1348582"/>
            <a:ext cx="5346264" cy="5318706"/>
          </a:xfrm>
          <a:prstGeom prst="rect">
            <a:avLst/>
          </a:prstGeom>
        </p:spPr>
      </p:pic>
      <p:sp>
        <p:nvSpPr>
          <p:cNvPr id="3" name="Titolo 1">
            <a:extLst>
              <a:ext uri="{FF2B5EF4-FFF2-40B4-BE49-F238E27FC236}">
                <a16:creationId xmlns:a16="http://schemas.microsoft.com/office/drawing/2014/main" id="{4D1283CB-D4B7-F89C-0A0D-004789DBDB40}"/>
              </a:ext>
            </a:extLst>
          </p:cNvPr>
          <p:cNvSpPr>
            <a:spLocks noGrp="1"/>
          </p:cNvSpPr>
          <p:nvPr>
            <p:ph type="ctrTitle" hasCustomPrompt="1"/>
          </p:nvPr>
        </p:nvSpPr>
        <p:spPr>
          <a:xfrm>
            <a:off x="628722" y="1949760"/>
            <a:ext cx="7026368" cy="2387600"/>
          </a:xfrm>
          <a:prstGeom prst="rect">
            <a:avLst/>
          </a:prstGeom>
        </p:spPr>
        <p:txBody>
          <a:bodyPr anchor="b">
            <a:norm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4" name="Sottotitolo 2">
            <a:extLst>
              <a:ext uri="{FF2B5EF4-FFF2-40B4-BE49-F238E27FC236}">
                <a16:creationId xmlns:a16="http://schemas.microsoft.com/office/drawing/2014/main" id="{8AAB7EA1-09C0-A491-1A38-6FFDEC2DEDDD}"/>
              </a:ext>
            </a:extLst>
          </p:cNvPr>
          <p:cNvSpPr>
            <a:spLocks noGrp="1"/>
          </p:cNvSpPr>
          <p:nvPr>
            <p:ph type="subTitle" idx="1"/>
          </p:nvPr>
        </p:nvSpPr>
        <p:spPr>
          <a:xfrm>
            <a:off x="628722" y="4704973"/>
            <a:ext cx="7026368" cy="1000584"/>
          </a:xfrm>
          <a:prstGeom prst="rect">
            <a:avLst/>
          </a:prstGeom>
        </p:spPr>
        <p:txBody>
          <a:bodyPr>
            <a:normAutofit/>
          </a:bodyPr>
          <a:lstStyle>
            <a:lvl1pPr marL="0" indent="0" algn="l">
              <a:lnSpc>
                <a:spcPct val="100000"/>
              </a:lnSpc>
              <a:buNone/>
              <a:defRPr sz="1800">
                <a:solidFill>
                  <a:schemeClr val="bg1"/>
                </a:solidFill>
                <a:latin typeface="Manrope 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7" name="Rettangolo 18">
            <a:extLst>
              <a:ext uri="{FF2B5EF4-FFF2-40B4-BE49-F238E27FC236}">
                <a16:creationId xmlns:a16="http://schemas.microsoft.com/office/drawing/2014/main" id="{416351D8-2DE3-47F6-0D38-33FD0E83962E}"/>
              </a:ext>
            </a:extLst>
          </p:cNvPr>
          <p:cNvSpPr/>
          <p:nvPr userDrawn="1"/>
        </p:nvSpPr>
        <p:spPr>
          <a:xfrm>
            <a:off x="709022" y="442242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Immagine 10">
            <a:extLst>
              <a:ext uri="{FF2B5EF4-FFF2-40B4-BE49-F238E27FC236}">
                <a16:creationId xmlns:a16="http://schemas.microsoft.com/office/drawing/2014/main" id="{D71437B8-90DF-F71F-71C8-E9B66713555A}"/>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679575" y="719787"/>
            <a:ext cx="3001753" cy="430786"/>
          </a:xfrm>
          <a:prstGeom prst="rect">
            <a:avLst/>
          </a:prstGeom>
        </p:spPr>
      </p:pic>
    </p:spTree>
    <p:extLst>
      <p:ext uri="{BB962C8B-B14F-4D97-AF65-F5344CB8AC3E}">
        <p14:creationId xmlns:p14="http://schemas.microsoft.com/office/powerpoint/2010/main" val="846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Cover 8">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85B5FC2F-78FA-40BF-882A-6352B84CA6E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1" y="0"/>
            <a:ext cx="12191998" cy="6859033"/>
          </a:xfrm>
          <a:prstGeom prst="rect">
            <a:avLst/>
          </a:prstGeom>
        </p:spPr>
      </p:pic>
      <p:pic>
        <p:nvPicPr>
          <p:cNvPr id="6" name="Graphic 5">
            <a:extLst>
              <a:ext uri="{FF2B5EF4-FFF2-40B4-BE49-F238E27FC236}">
                <a16:creationId xmlns:a16="http://schemas.microsoft.com/office/drawing/2014/main" id="{3550C6E2-2783-DA24-4870-5CE13D109C63}"/>
              </a:ext>
            </a:extLst>
          </p:cNvPr>
          <p:cNvPicPr>
            <a:picLocks noChangeAspect="1"/>
          </p:cNvPicPr>
          <p:nvPr userDrawn="1"/>
        </p:nvPicPr>
        <p:blipFill>
          <a:blip>
            <a:extLst>
              <a:ext uri="{96DAC541-7B7A-43D3-8B79-37D633B846F1}">
                <asvg:svgBlip xmlns:asvg="http://schemas.microsoft.com/office/drawing/2016/SVG/main" r:embed="rId3"/>
              </a:ext>
            </a:extLst>
          </a:blip>
          <a:srcRect l="613" t="14539" r="25466"/>
          <a:stretch/>
        </p:blipFill>
        <p:spPr>
          <a:xfrm>
            <a:off x="-1" y="-1034"/>
            <a:ext cx="12191999" cy="6859033"/>
          </a:xfrm>
          <a:prstGeom prst="rect">
            <a:avLst/>
          </a:prstGeom>
        </p:spPr>
      </p:pic>
      <p:pic>
        <p:nvPicPr>
          <p:cNvPr id="5" name="Graphic 4">
            <a:extLst>
              <a:ext uri="{FF2B5EF4-FFF2-40B4-BE49-F238E27FC236}">
                <a16:creationId xmlns:a16="http://schemas.microsoft.com/office/drawing/2014/main" id="{BAD1AA5F-DE4E-83A2-13CC-B4A632F7BCD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113185" y="-1348582"/>
            <a:ext cx="5346264" cy="5318706"/>
          </a:xfrm>
          <a:prstGeom prst="rect">
            <a:avLst/>
          </a:prstGeom>
        </p:spPr>
      </p:pic>
      <p:sp>
        <p:nvSpPr>
          <p:cNvPr id="3" name="Titolo 1">
            <a:extLst>
              <a:ext uri="{FF2B5EF4-FFF2-40B4-BE49-F238E27FC236}">
                <a16:creationId xmlns:a16="http://schemas.microsoft.com/office/drawing/2014/main" id="{79D0372B-56F1-8D02-0539-F1ECC6B602B9}"/>
              </a:ext>
            </a:extLst>
          </p:cNvPr>
          <p:cNvSpPr>
            <a:spLocks noGrp="1"/>
          </p:cNvSpPr>
          <p:nvPr>
            <p:ph type="ctrTitle" hasCustomPrompt="1"/>
          </p:nvPr>
        </p:nvSpPr>
        <p:spPr>
          <a:xfrm>
            <a:off x="628722" y="1949760"/>
            <a:ext cx="7026368" cy="2387600"/>
          </a:xfrm>
          <a:prstGeom prst="rect">
            <a:avLst/>
          </a:prstGeom>
        </p:spPr>
        <p:txBody>
          <a:bodyPr anchor="b">
            <a:norm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4" name="Sottotitolo 2">
            <a:extLst>
              <a:ext uri="{FF2B5EF4-FFF2-40B4-BE49-F238E27FC236}">
                <a16:creationId xmlns:a16="http://schemas.microsoft.com/office/drawing/2014/main" id="{1065EB74-6491-317D-8932-DE760C0F17F1}"/>
              </a:ext>
            </a:extLst>
          </p:cNvPr>
          <p:cNvSpPr>
            <a:spLocks noGrp="1"/>
          </p:cNvSpPr>
          <p:nvPr>
            <p:ph type="subTitle" idx="1"/>
          </p:nvPr>
        </p:nvSpPr>
        <p:spPr>
          <a:xfrm>
            <a:off x="628722" y="4704973"/>
            <a:ext cx="7026368" cy="1000584"/>
          </a:xfrm>
          <a:prstGeom prst="rect">
            <a:avLst/>
          </a:prstGeom>
        </p:spPr>
        <p:txBody>
          <a:bodyPr>
            <a:normAutofit/>
          </a:bodyPr>
          <a:lstStyle>
            <a:lvl1pPr marL="0" indent="0" algn="l">
              <a:lnSpc>
                <a:spcPct val="100000"/>
              </a:lnSpc>
              <a:buNone/>
              <a:defRPr sz="1800">
                <a:solidFill>
                  <a:schemeClr val="bg1"/>
                </a:solidFill>
                <a:latin typeface="Manrope 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7" name="Rettangolo 18">
            <a:extLst>
              <a:ext uri="{FF2B5EF4-FFF2-40B4-BE49-F238E27FC236}">
                <a16:creationId xmlns:a16="http://schemas.microsoft.com/office/drawing/2014/main" id="{B8C6A3A1-D71A-117D-AC7E-E39095B007CC}"/>
              </a:ext>
            </a:extLst>
          </p:cNvPr>
          <p:cNvSpPr/>
          <p:nvPr userDrawn="1"/>
        </p:nvSpPr>
        <p:spPr>
          <a:xfrm>
            <a:off x="709022" y="442242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10">
            <a:extLst>
              <a:ext uri="{FF2B5EF4-FFF2-40B4-BE49-F238E27FC236}">
                <a16:creationId xmlns:a16="http://schemas.microsoft.com/office/drawing/2014/main" id="{19CBE0D4-5D70-98DF-CCE2-A07D71E167B7}"/>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679575" y="719787"/>
            <a:ext cx="3001753" cy="430786"/>
          </a:xfrm>
          <a:prstGeom prst="rect">
            <a:avLst/>
          </a:prstGeom>
        </p:spPr>
      </p:pic>
    </p:spTree>
    <p:extLst>
      <p:ext uri="{BB962C8B-B14F-4D97-AF65-F5344CB8AC3E}">
        <p14:creationId xmlns:p14="http://schemas.microsoft.com/office/powerpoint/2010/main" val="396469909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Cover 9">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85B5FC2F-78FA-40BF-882A-6352B84CA6E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flipH="1">
            <a:off x="1" y="-5821"/>
            <a:ext cx="12193837" cy="6859033"/>
          </a:xfrm>
          <a:prstGeom prst="rect">
            <a:avLst/>
          </a:prstGeom>
        </p:spPr>
      </p:pic>
      <p:pic>
        <p:nvPicPr>
          <p:cNvPr id="5" name="Graphic 4">
            <a:extLst>
              <a:ext uri="{FF2B5EF4-FFF2-40B4-BE49-F238E27FC236}">
                <a16:creationId xmlns:a16="http://schemas.microsoft.com/office/drawing/2014/main" id="{BAD1AA5F-DE4E-83A2-13CC-B4A632F7BCD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15024" y="-1359190"/>
            <a:ext cx="5346264" cy="5318706"/>
          </a:xfrm>
          <a:prstGeom prst="rect">
            <a:avLst/>
          </a:prstGeom>
        </p:spPr>
      </p:pic>
      <p:pic>
        <p:nvPicPr>
          <p:cNvPr id="14" name="Graphic 13">
            <a:extLst>
              <a:ext uri="{FF2B5EF4-FFF2-40B4-BE49-F238E27FC236}">
                <a16:creationId xmlns:a16="http://schemas.microsoft.com/office/drawing/2014/main" id="{59D7E195-24CD-237D-F242-25DC217CACD8}"/>
              </a:ext>
            </a:extLst>
          </p:cNvPr>
          <p:cNvPicPr>
            <a:picLocks noChangeAspect="1"/>
          </p:cNvPicPr>
          <p:nvPr userDrawn="1"/>
        </p:nvPicPr>
        <p:blipFill>
          <a:blip>
            <a:extLst>
              <a:ext uri="{96DAC541-7B7A-43D3-8B79-37D633B846F1}">
                <asvg:svgBlip xmlns:asvg="http://schemas.microsoft.com/office/drawing/2016/SVG/main" r:embed="rId4"/>
              </a:ext>
            </a:extLst>
          </a:blip>
          <a:srcRect l="613" t="14539" r="25466"/>
          <a:stretch/>
        </p:blipFill>
        <p:spPr>
          <a:xfrm>
            <a:off x="-1" y="4788"/>
            <a:ext cx="12191999" cy="6853211"/>
          </a:xfrm>
          <a:prstGeom prst="rect">
            <a:avLst/>
          </a:prstGeom>
        </p:spPr>
      </p:pic>
      <p:sp>
        <p:nvSpPr>
          <p:cNvPr id="2" name="Titolo 1">
            <a:extLst>
              <a:ext uri="{FF2B5EF4-FFF2-40B4-BE49-F238E27FC236}">
                <a16:creationId xmlns:a16="http://schemas.microsoft.com/office/drawing/2014/main" id="{52DD3059-98CB-C1FC-9A21-BFD6D8EFD17D}"/>
              </a:ext>
            </a:extLst>
          </p:cNvPr>
          <p:cNvSpPr>
            <a:spLocks noGrp="1"/>
          </p:cNvSpPr>
          <p:nvPr>
            <p:ph type="ctrTitle" hasCustomPrompt="1"/>
          </p:nvPr>
        </p:nvSpPr>
        <p:spPr>
          <a:xfrm>
            <a:off x="628722" y="1949760"/>
            <a:ext cx="7026368" cy="2387600"/>
          </a:xfrm>
          <a:prstGeom prst="rect">
            <a:avLst/>
          </a:prstGeom>
        </p:spPr>
        <p:txBody>
          <a:bodyPr anchor="b">
            <a:norm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4" name="Sottotitolo 2">
            <a:extLst>
              <a:ext uri="{FF2B5EF4-FFF2-40B4-BE49-F238E27FC236}">
                <a16:creationId xmlns:a16="http://schemas.microsoft.com/office/drawing/2014/main" id="{1757B433-6885-5147-6A6E-EC4C375675ED}"/>
              </a:ext>
            </a:extLst>
          </p:cNvPr>
          <p:cNvSpPr>
            <a:spLocks noGrp="1"/>
          </p:cNvSpPr>
          <p:nvPr>
            <p:ph type="subTitle" idx="1"/>
          </p:nvPr>
        </p:nvSpPr>
        <p:spPr>
          <a:xfrm>
            <a:off x="628722" y="4704973"/>
            <a:ext cx="7026368" cy="1000584"/>
          </a:xfrm>
          <a:prstGeom prst="rect">
            <a:avLst/>
          </a:prstGeom>
        </p:spPr>
        <p:txBody>
          <a:bodyPr>
            <a:normAutofit/>
          </a:bodyPr>
          <a:lstStyle>
            <a:lvl1pPr marL="0" indent="0" algn="l">
              <a:lnSpc>
                <a:spcPct val="100000"/>
              </a:lnSpc>
              <a:buNone/>
              <a:defRPr sz="1800">
                <a:solidFill>
                  <a:schemeClr val="bg1"/>
                </a:solidFill>
                <a:latin typeface="Manrope Ligh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a:p>
        </p:txBody>
      </p:sp>
      <p:sp>
        <p:nvSpPr>
          <p:cNvPr id="6" name="Rettangolo 18">
            <a:extLst>
              <a:ext uri="{FF2B5EF4-FFF2-40B4-BE49-F238E27FC236}">
                <a16:creationId xmlns:a16="http://schemas.microsoft.com/office/drawing/2014/main" id="{5F86852B-8125-50C3-93A2-C543B2C4813D}"/>
              </a:ext>
            </a:extLst>
          </p:cNvPr>
          <p:cNvSpPr/>
          <p:nvPr userDrawn="1"/>
        </p:nvSpPr>
        <p:spPr>
          <a:xfrm>
            <a:off x="709022" y="442242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10">
            <a:extLst>
              <a:ext uri="{FF2B5EF4-FFF2-40B4-BE49-F238E27FC236}">
                <a16:creationId xmlns:a16="http://schemas.microsoft.com/office/drawing/2014/main" id="{9CD728C8-1153-B0A8-2077-FCCD11A83FEA}"/>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679575" y="719787"/>
            <a:ext cx="3001753" cy="430786"/>
          </a:xfrm>
          <a:prstGeom prst="rect">
            <a:avLst/>
          </a:prstGeom>
        </p:spPr>
      </p:pic>
    </p:spTree>
    <p:extLst>
      <p:ext uri="{BB962C8B-B14F-4D97-AF65-F5344CB8AC3E}">
        <p14:creationId xmlns:p14="http://schemas.microsoft.com/office/powerpoint/2010/main" val="191275645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Title 1">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AAF1E5C-12AA-D146-B237-8FF632C47B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6588DEB8-40F2-5D55-ED25-89588DFA416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398046" y="597407"/>
            <a:ext cx="4145932" cy="5663184"/>
          </a:xfrm>
          <a:prstGeom prst="rect">
            <a:avLst/>
          </a:prstGeom>
        </p:spPr>
      </p:pic>
      <p:pic>
        <p:nvPicPr>
          <p:cNvPr id="4" name="Immagine 10">
            <a:extLst>
              <a:ext uri="{FF2B5EF4-FFF2-40B4-BE49-F238E27FC236}">
                <a16:creationId xmlns:a16="http://schemas.microsoft.com/office/drawing/2014/main" id="{81CFC5A3-4877-B42B-E1D0-E45DFBACC568}"/>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666545" y="717917"/>
            <a:ext cx="3027814" cy="434526"/>
          </a:xfrm>
          <a:prstGeom prst="rect">
            <a:avLst/>
          </a:prstGeom>
        </p:spPr>
      </p:pic>
      <p:pic>
        <p:nvPicPr>
          <p:cNvPr id="9" name="Graphic 8">
            <a:extLst>
              <a:ext uri="{FF2B5EF4-FFF2-40B4-BE49-F238E27FC236}">
                <a16:creationId xmlns:a16="http://schemas.microsoft.com/office/drawing/2014/main" id="{6DC5A221-BB94-F484-AA66-F0DB2E8CBE0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113185" y="-1348582"/>
            <a:ext cx="5346264" cy="5318706"/>
          </a:xfrm>
          <a:prstGeom prst="rect">
            <a:avLst/>
          </a:prstGeom>
        </p:spPr>
      </p:pic>
      <p:sp>
        <p:nvSpPr>
          <p:cNvPr id="3" name="Titolo 1">
            <a:extLst>
              <a:ext uri="{FF2B5EF4-FFF2-40B4-BE49-F238E27FC236}">
                <a16:creationId xmlns:a16="http://schemas.microsoft.com/office/drawing/2014/main" id="{36A486E7-7886-B31F-9291-2CC96078A01B}"/>
              </a:ext>
            </a:extLst>
          </p:cNvPr>
          <p:cNvSpPr>
            <a:spLocks noGrp="1"/>
          </p:cNvSpPr>
          <p:nvPr>
            <p:ph type="ctrTitle" hasCustomPrompt="1"/>
          </p:nvPr>
        </p:nvSpPr>
        <p:spPr>
          <a:xfrm>
            <a:off x="682260" y="2878112"/>
            <a:ext cx="4588384" cy="1101775"/>
          </a:xfrm>
          <a:prstGeom prst="rect">
            <a:avLst/>
          </a:prstGeom>
        </p:spPr>
        <p:txBody>
          <a:bodyPr anchor="b">
            <a:no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5" name="Rettangolo 18">
            <a:extLst>
              <a:ext uri="{FF2B5EF4-FFF2-40B4-BE49-F238E27FC236}">
                <a16:creationId xmlns:a16="http://schemas.microsoft.com/office/drawing/2014/main" id="{AD7A7E38-CDB6-E312-7CBF-BC61716BA631}"/>
              </a:ext>
            </a:extLst>
          </p:cNvPr>
          <p:cNvSpPr/>
          <p:nvPr userDrawn="1"/>
        </p:nvSpPr>
        <p:spPr>
          <a:xfrm>
            <a:off x="762560" y="4064952"/>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8421462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Title 2">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AAF1E5C-12AA-D146-B237-8FF632C47B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6588DEB8-40F2-5D55-ED25-89588DFA416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398046" y="597408"/>
            <a:ext cx="4145932" cy="5663183"/>
          </a:xfrm>
          <a:prstGeom prst="rect">
            <a:avLst/>
          </a:prstGeom>
        </p:spPr>
      </p:pic>
      <p:pic>
        <p:nvPicPr>
          <p:cNvPr id="4" name="Immagine 10">
            <a:extLst>
              <a:ext uri="{FF2B5EF4-FFF2-40B4-BE49-F238E27FC236}">
                <a16:creationId xmlns:a16="http://schemas.microsoft.com/office/drawing/2014/main" id="{81CFC5A3-4877-B42B-E1D0-E45DFBACC568}"/>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666545" y="717917"/>
            <a:ext cx="3027814" cy="434526"/>
          </a:xfrm>
          <a:prstGeom prst="rect">
            <a:avLst/>
          </a:prstGeom>
        </p:spPr>
      </p:pic>
      <p:pic>
        <p:nvPicPr>
          <p:cNvPr id="9" name="Graphic 8">
            <a:extLst>
              <a:ext uri="{FF2B5EF4-FFF2-40B4-BE49-F238E27FC236}">
                <a16:creationId xmlns:a16="http://schemas.microsoft.com/office/drawing/2014/main" id="{6DC5A221-BB94-F484-AA66-F0DB2E8CBE0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113185" y="-1348582"/>
            <a:ext cx="5346264" cy="5318706"/>
          </a:xfrm>
          <a:prstGeom prst="rect">
            <a:avLst/>
          </a:prstGeom>
        </p:spPr>
      </p:pic>
      <p:sp>
        <p:nvSpPr>
          <p:cNvPr id="3" name="Titolo 1">
            <a:extLst>
              <a:ext uri="{FF2B5EF4-FFF2-40B4-BE49-F238E27FC236}">
                <a16:creationId xmlns:a16="http://schemas.microsoft.com/office/drawing/2014/main" id="{EB6565BD-E3C1-BE58-5134-24B0A7DE67FA}"/>
              </a:ext>
            </a:extLst>
          </p:cNvPr>
          <p:cNvSpPr>
            <a:spLocks noGrp="1"/>
          </p:cNvSpPr>
          <p:nvPr>
            <p:ph type="ctrTitle" hasCustomPrompt="1"/>
          </p:nvPr>
        </p:nvSpPr>
        <p:spPr>
          <a:xfrm>
            <a:off x="682260" y="2878112"/>
            <a:ext cx="4588384" cy="1101775"/>
          </a:xfrm>
          <a:prstGeom prst="rect">
            <a:avLst/>
          </a:prstGeom>
        </p:spPr>
        <p:txBody>
          <a:bodyPr anchor="b">
            <a:no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5" name="Rettangolo 18">
            <a:extLst>
              <a:ext uri="{FF2B5EF4-FFF2-40B4-BE49-F238E27FC236}">
                <a16:creationId xmlns:a16="http://schemas.microsoft.com/office/drawing/2014/main" id="{D08DB680-0EC2-B527-100D-706599FAAE1E}"/>
              </a:ext>
            </a:extLst>
          </p:cNvPr>
          <p:cNvSpPr/>
          <p:nvPr userDrawn="1"/>
        </p:nvSpPr>
        <p:spPr>
          <a:xfrm>
            <a:off x="762560" y="4064952"/>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9589172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3_Cover 2">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AAF1E5C-12AA-D146-B237-8FF632C47B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6588DEB8-40F2-5D55-ED25-89588DFA416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384775" y="579281"/>
            <a:ext cx="4159203" cy="5681312"/>
          </a:xfrm>
          <a:prstGeom prst="rect">
            <a:avLst/>
          </a:prstGeom>
        </p:spPr>
      </p:pic>
      <p:pic>
        <p:nvPicPr>
          <p:cNvPr id="4" name="Immagine 10">
            <a:extLst>
              <a:ext uri="{FF2B5EF4-FFF2-40B4-BE49-F238E27FC236}">
                <a16:creationId xmlns:a16="http://schemas.microsoft.com/office/drawing/2014/main" id="{81CFC5A3-4877-B42B-E1D0-E45DFBACC568}"/>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666545" y="717917"/>
            <a:ext cx="3027814" cy="434526"/>
          </a:xfrm>
          <a:prstGeom prst="rect">
            <a:avLst/>
          </a:prstGeom>
        </p:spPr>
      </p:pic>
      <p:pic>
        <p:nvPicPr>
          <p:cNvPr id="9" name="Graphic 8">
            <a:extLst>
              <a:ext uri="{FF2B5EF4-FFF2-40B4-BE49-F238E27FC236}">
                <a16:creationId xmlns:a16="http://schemas.microsoft.com/office/drawing/2014/main" id="{6DC5A221-BB94-F484-AA66-F0DB2E8CBE0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113185" y="-1348582"/>
            <a:ext cx="5346264" cy="5318706"/>
          </a:xfrm>
          <a:prstGeom prst="rect">
            <a:avLst/>
          </a:prstGeom>
        </p:spPr>
      </p:pic>
      <p:sp>
        <p:nvSpPr>
          <p:cNvPr id="3" name="Titolo 1">
            <a:extLst>
              <a:ext uri="{FF2B5EF4-FFF2-40B4-BE49-F238E27FC236}">
                <a16:creationId xmlns:a16="http://schemas.microsoft.com/office/drawing/2014/main" id="{C635197D-2A29-5D9A-7281-145BCE058B97}"/>
              </a:ext>
            </a:extLst>
          </p:cNvPr>
          <p:cNvSpPr>
            <a:spLocks noGrp="1"/>
          </p:cNvSpPr>
          <p:nvPr>
            <p:ph type="ctrTitle" hasCustomPrompt="1"/>
          </p:nvPr>
        </p:nvSpPr>
        <p:spPr>
          <a:xfrm>
            <a:off x="682260" y="2878112"/>
            <a:ext cx="4588384" cy="1101775"/>
          </a:xfrm>
          <a:prstGeom prst="rect">
            <a:avLst/>
          </a:prstGeom>
        </p:spPr>
        <p:txBody>
          <a:bodyPr anchor="b">
            <a:no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5" name="Rettangolo 18">
            <a:extLst>
              <a:ext uri="{FF2B5EF4-FFF2-40B4-BE49-F238E27FC236}">
                <a16:creationId xmlns:a16="http://schemas.microsoft.com/office/drawing/2014/main" id="{690159BA-E3B8-84B0-5772-4B157BAC6EA8}"/>
              </a:ext>
            </a:extLst>
          </p:cNvPr>
          <p:cNvSpPr/>
          <p:nvPr userDrawn="1"/>
        </p:nvSpPr>
        <p:spPr>
          <a:xfrm>
            <a:off x="762560" y="4064952"/>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503784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itle 4">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AAF1E5C-12AA-D146-B237-8FF632C47B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6588DEB8-40F2-5D55-ED25-89588DFA416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398046" y="597408"/>
            <a:ext cx="4145932" cy="5663183"/>
          </a:xfrm>
          <a:prstGeom prst="rect">
            <a:avLst/>
          </a:prstGeom>
        </p:spPr>
      </p:pic>
      <p:pic>
        <p:nvPicPr>
          <p:cNvPr id="4" name="Immagine 10">
            <a:extLst>
              <a:ext uri="{FF2B5EF4-FFF2-40B4-BE49-F238E27FC236}">
                <a16:creationId xmlns:a16="http://schemas.microsoft.com/office/drawing/2014/main" id="{81CFC5A3-4877-B42B-E1D0-E45DFBACC568}"/>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666545" y="717917"/>
            <a:ext cx="3027814" cy="434526"/>
          </a:xfrm>
          <a:prstGeom prst="rect">
            <a:avLst/>
          </a:prstGeom>
        </p:spPr>
      </p:pic>
      <p:pic>
        <p:nvPicPr>
          <p:cNvPr id="9" name="Graphic 8">
            <a:extLst>
              <a:ext uri="{FF2B5EF4-FFF2-40B4-BE49-F238E27FC236}">
                <a16:creationId xmlns:a16="http://schemas.microsoft.com/office/drawing/2014/main" id="{6DC5A221-BB94-F484-AA66-F0DB2E8CBE0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113185" y="-1348582"/>
            <a:ext cx="5346264" cy="5318706"/>
          </a:xfrm>
          <a:prstGeom prst="rect">
            <a:avLst/>
          </a:prstGeom>
        </p:spPr>
      </p:pic>
      <p:sp>
        <p:nvSpPr>
          <p:cNvPr id="3" name="Titolo 1">
            <a:extLst>
              <a:ext uri="{FF2B5EF4-FFF2-40B4-BE49-F238E27FC236}">
                <a16:creationId xmlns:a16="http://schemas.microsoft.com/office/drawing/2014/main" id="{87599C17-12EE-8FAA-1738-E7F575B39FFA}"/>
              </a:ext>
            </a:extLst>
          </p:cNvPr>
          <p:cNvSpPr>
            <a:spLocks noGrp="1"/>
          </p:cNvSpPr>
          <p:nvPr>
            <p:ph type="ctrTitle" hasCustomPrompt="1"/>
          </p:nvPr>
        </p:nvSpPr>
        <p:spPr>
          <a:xfrm>
            <a:off x="682260" y="2878112"/>
            <a:ext cx="4588384" cy="1101775"/>
          </a:xfrm>
          <a:prstGeom prst="rect">
            <a:avLst/>
          </a:prstGeom>
        </p:spPr>
        <p:txBody>
          <a:bodyPr anchor="b">
            <a:no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5" name="Rettangolo 18">
            <a:extLst>
              <a:ext uri="{FF2B5EF4-FFF2-40B4-BE49-F238E27FC236}">
                <a16:creationId xmlns:a16="http://schemas.microsoft.com/office/drawing/2014/main" id="{285B74B9-3C1E-499C-5893-2BC58FC0F5A5}"/>
              </a:ext>
            </a:extLst>
          </p:cNvPr>
          <p:cNvSpPr/>
          <p:nvPr userDrawn="1"/>
        </p:nvSpPr>
        <p:spPr>
          <a:xfrm>
            <a:off x="762560" y="4064952"/>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0192100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Title 5">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AAF1E5C-12AA-D146-B237-8FF632C47B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6588DEB8-40F2-5D55-ED25-89588DFA416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398047" y="597409"/>
            <a:ext cx="4145932" cy="5663184"/>
          </a:xfrm>
          <a:prstGeom prst="rect">
            <a:avLst/>
          </a:prstGeom>
        </p:spPr>
      </p:pic>
      <p:pic>
        <p:nvPicPr>
          <p:cNvPr id="4" name="Immagine 10">
            <a:extLst>
              <a:ext uri="{FF2B5EF4-FFF2-40B4-BE49-F238E27FC236}">
                <a16:creationId xmlns:a16="http://schemas.microsoft.com/office/drawing/2014/main" id="{81CFC5A3-4877-B42B-E1D0-E45DFBACC568}"/>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666545" y="717917"/>
            <a:ext cx="3027814" cy="434526"/>
          </a:xfrm>
          <a:prstGeom prst="rect">
            <a:avLst/>
          </a:prstGeom>
        </p:spPr>
      </p:pic>
      <p:pic>
        <p:nvPicPr>
          <p:cNvPr id="9" name="Graphic 8">
            <a:extLst>
              <a:ext uri="{FF2B5EF4-FFF2-40B4-BE49-F238E27FC236}">
                <a16:creationId xmlns:a16="http://schemas.microsoft.com/office/drawing/2014/main" id="{6DC5A221-BB94-F484-AA66-F0DB2E8CBE0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113185" y="-1348582"/>
            <a:ext cx="5346264" cy="5318706"/>
          </a:xfrm>
          <a:prstGeom prst="rect">
            <a:avLst/>
          </a:prstGeom>
        </p:spPr>
      </p:pic>
      <p:sp>
        <p:nvSpPr>
          <p:cNvPr id="3" name="Titolo 1">
            <a:extLst>
              <a:ext uri="{FF2B5EF4-FFF2-40B4-BE49-F238E27FC236}">
                <a16:creationId xmlns:a16="http://schemas.microsoft.com/office/drawing/2014/main" id="{86971610-6C7B-9D09-77D7-0FD7F2641BF0}"/>
              </a:ext>
            </a:extLst>
          </p:cNvPr>
          <p:cNvSpPr>
            <a:spLocks noGrp="1"/>
          </p:cNvSpPr>
          <p:nvPr>
            <p:ph type="ctrTitle" hasCustomPrompt="1"/>
          </p:nvPr>
        </p:nvSpPr>
        <p:spPr>
          <a:xfrm>
            <a:off x="682260" y="2878112"/>
            <a:ext cx="4588384" cy="1101775"/>
          </a:xfrm>
          <a:prstGeom prst="rect">
            <a:avLst/>
          </a:prstGeom>
        </p:spPr>
        <p:txBody>
          <a:bodyPr anchor="b">
            <a:no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5" name="Rettangolo 18">
            <a:extLst>
              <a:ext uri="{FF2B5EF4-FFF2-40B4-BE49-F238E27FC236}">
                <a16:creationId xmlns:a16="http://schemas.microsoft.com/office/drawing/2014/main" id="{0831E9A0-5249-E246-6AF8-89C82B47FEC8}"/>
              </a:ext>
            </a:extLst>
          </p:cNvPr>
          <p:cNvSpPr/>
          <p:nvPr userDrawn="1"/>
        </p:nvSpPr>
        <p:spPr>
          <a:xfrm>
            <a:off x="762560" y="4064952"/>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8403873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Title 6">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AAF1E5C-12AA-D146-B237-8FF632C47B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6588DEB8-40F2-5D55-ED25-89588DFA416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403999" y="597408"/>
            <a:ext cx="4145933" cy="5663185"/>
          </a:xfrm>
          <a:prstGeom prst="rect">
            <a:avLst/>
          </a:prstGeom>
        </p:spPr>
      </p:pic>
      <p:pic>
        <p:nvPicPr>
          <p:cNvPr id="4" name="Immagine 10">
            <a:extLst>
              <a:ext uri="{FF2B5EF4-FFF2-40B4-BE49-F238E27FC236}">
                <a16:creationId xmlns:a16="http://schemas.microsoft.com/office/drawing/2014/main" id="{81CFC5A3-4877-B42B-E1D0-E45DFBACC568}"/>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666545" y="717917"/>
            <a:ext cx="3027814" cy="434526"/>
          </a:xfrm>
          <a:prstGeom prst="rect">
            <a:avLst/>
          </a:prstGeom>
        </p:spPr>
      </p:pic>
      <p:pic>
        <p:nvPicPr>
          <p:cNvPr id="9" name="Graphic 8">
            <a:extLst>
              <a:ext uri="{FF2B5EF4-FFF2-40B4-BE49-F238E27FC236}">
                <a16:creationId xmlns:a16="http://schemas.microsoft.com/office/drawing/2014/main" id="{6DC5A221-BB94-F484-AA66-F0DB2E8CBE0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113185" y="-1348582"/>
            <a:ext cx="5346264" cy="5318706"/>
          </a:xfrm>
          <a:prstGeom prst="rect">
            <a:avLst/>
          </a:prstGeom>
        </p:spPr>
      </p:pic>
      <p:sp>
        <p:nvSpPr>
          <p:cNvPr id="3" name="Titolo 1">
            <a:extLst>
              <a:ext uri="{FF2B5EF4-FFF2-40B4-BE49-F238E27FC236}">
                <a16:creationId xmlns:a16="http://schemas.microsoft.com/office/drawing/2014/main" id="{812F1155-1F52-F96B-4A62-3647B2B74563}"/>
              </a:ext>
            </a:extLst>
          </p:cNvPr>
          <p:cNvSpPr>
            <a:spLocks noGrp="1"/>
          </p:cNvSpPr>
          <p:nvPr>
            <p:ph type="ctrTitle" hasCustomPrompt="1"/>
          </p:nvPr>
        </p:nvSpPr>
        <p:spPr>
          <a:xfrm>
            <a:off x="682260" y="2878112"/>
            <a:ext cx="4588384" cy="1101775"/>
          </a:xfrm>
          <a:prstGeom prst="rect">
            <a:avLst/>
          </a:prstGeom>
        </p:spPr>
        <p:txBody>
          <a:bodyPr anchor="b">
            <a:no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5" name="Rettangolo 18">
            <a:extLst>
              <a:ext uri="{FF2B5EF4-FFF2-40B4-BE49-F238E27FC236}">
                <a16:creationId xmlns:a16="http://schemas.microsoft.com/office/drawing/2014/main" id="{262E2756-87C8-989E-4C94-1E93DAC2D8F6}"/>
              </a:ext>
            </a:extLst>
          </p:cNvPr>
          <p:cNvSpPr/>
          <p:nvPr userDrawn="1"/>
        </p:nvSpPr>
        <p:spPr>
          <a:xfrm>
            <a:off x="762560" y="4064952"/>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1417564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Title 7">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AAF1E5C-12AA-D146-B237-8FF632C47B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6588DEB8-40F2-5D55-ED25-89588DFA416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398046" y="597408"/>
            <a:ext cx="4145932" cy="5663184"/>
          </a:xfrm>
          <a:prstGeom prst="rect">
            <a:avLst/>
          </a:prstGeom>
        </p:spPr>
      </p:pic>
      <p:pic>
        <p:nvPicPr>
          <p:cNvPr id="4" name="Immagine 10">
            <a:extLst>
              <a:ext uri="{FF2B5EF4-FFF2-40B4-BE49-F238E27FC236}">
                <a16:creationId xmlns:a16="http://schemas.microsoft.com/office/drawing/2014/main" id="{81CFC5A3-4877-B42B-E1D0-E45DFBACC568}"/>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666545" y="717917"/>
            <a:ext cx="3027814" cy="434526"/>
          </a:xfrm>
          <a:prstGeom prst="rect">
            <a:avLst/>
          </a:prstGeom>
        </p:spPr>
      </p:pic>
      <p:sp>
        <p:nvSpPr>
          <p:cNvPr id="3" name="Titolo 1">
            <a:extLst>
              <a:ext uri="{FF2B5EF4-FFF2-40B4-BE49-F238E27FC236}">
                <a16:creationId xmlns:a16="http://schemas.microsoft.com/office/drawing/2014/main" id="{C32B195F-F3B2-CAB7-786B-EF734217CAB3}"/>
              </a:ext>
            </a:extLst>
          </p:cNvPr>
          <p:cNvSpPr>
            <a:spLocks noGrp="1"/>
          </p:cNvSpPr>
          <p:nvPr>
            <p:ph type="ctrTitle" hasCustomPrompt="1"/>
          </p:nvPr>
        </p:nvSpPr>
        <p:spPr>
          <a:xfrm>
            <a:off x="682260" y="2878112"/>
            <a:ext cx="4588384" cy="1101775"/>
          </a:xfrm>
          <a:prstGeom prst="rect">
            <a:avLst/>
          </a:prstGeom>
        </p:spPr>
        <p:txBody>
          <a:bodyPr anchor="b">
            <a:no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5" name="Rettangolo 18">
            <a:extLst>
              <a:ext uri="{FF2B5EF4-FFF2-40B4-BE49-F238E27FC236}">
                <a16:creationId xmlns:a16="http://schemas.microsoft.com/office/drawing/2014/main" id="{F0FC0B99-B6FA-EF8E-AE79-283ACC0E3A15}"/>
              </a:ext>
            </a:extLst>
          </p:cNvPr>
          <p:cNvSpPr/>
          <p:nvPr userDrawn="1"/>
        </p:nvSpPr>
        <p:spPr>
          <a:xfrm>
            <a:off x="762560" y="4064952"/>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Graphic 8">
            <a:extLst>
              <a:ext uri="{FF2B5EF4-FFF2-40B4-BE49-F238E27FC236}">
                <a16:creationId xmlns:a16="http://schemas.microsoft.com/office/drawing/2014/main" id="{6DC5A221-BB94-F484-AA66-F0DB2E8CBE0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113185" y="-1348582"/>
            <a:ext cx="5346264" cy="5318706"/>
          </a:xfrm>
          <a:prstGeom prst="rect">
            <a:avLst/>
          </a:prstGeom>
        </p:spPr>
      </p:pic>
    </p:spTree>
    <p:extLst>
      <p:ext uri="{BB962C8B-B14F-4D97-AF65-F5344CB8AC3E}">
        <p14:creationId xmlns:p14="http://schemas.microsoft.com/office/powerpoint/2010/main" val="19814835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 en inhou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13889-AFCA-4093-B2D6-16B70FE8531E}"/>
              </a:ext>
            </a:extLst>
          </p:cNvPr>
          <p:cNvSpPr>
            <a:spLocks noGrp="1"/>
          </p:cNvSpPr>
          <p:nvPr>
            <p:ph type="title" hasCustomPrompt="1"/>
          </p:nvPr>
        </p:nvSpPr>
        <p:spPr>
          <a:xfrm>
            <a:off x="619125" y="457495"/>
            <a:ext cx="10975975" cy="659242"/>
          </a:xfrm>
        </p:spPr>
        <p:txBody>
          <a:bodyPr/>
          <a:lstStyle/>
          <a:p>
            <a:r>
              <a:rPr lang="en-US" noProof="0" dirty="0"/>
              <a:t>Click to add title</a:t>
            </a:r>
          </a:p>
        </p:txBody>
      </p:sp>
      <p:sp>
        <p:nvSpPr>
          <p:cNvPr id="12" name="Text Placeholder 12">
            <a:extLst>
              <a:ext uri="{FF2B5EF4-FFF2-40B4-BE49-F238E27FC236}">
                <a16:creationId xmlns:a16="http://schemas.microsoft.com/office/drawing/2014/main" id="{E6683DB6-B943-4CFE-A5AE-48FA906A5710}"/>
              </a:ext>
            </a:extLst>
          </p:cNvPr>
          <p:cNvSpPr>
            <a:spLocks noGrp="1"/>
          </p:cNvSpPr>
          <p:nvPr>
            <p:ph type="body" sz="quarter" idx="11" hasCustomPrompt="1"/>
          </p:nvPr>
        </p:nvSpPr>
        <p:spPr>
          <a:xfrm>
            <a:off x="619125" y="1530000"/>
            <a:ext cx="10966451" cy="4320000"/>
          </a:xfrm>
        </p:spPr>
        <p:txBody>
          <a:bodyPr/>
          <a:lstStyle>
            <a:lvl1pPr marL="0" indent="0">
              <a:lnSpc>
                <a:spcPct val="80000"/>
              </a:lnSpc>
              <a:spcBef>
                <a:spcPts val="0"/>
              </a:spcBef>
              <a:spcAft>
                <a:spcPts val="0"/>
              </a:spcAft>
              <a:buFont typeface="+mj-lt"/>
              <a:buNone/>
              <a:defRPr b="1">
                <a:solidFill>
                  <a:schemeClr val="tx2"/>
                </a:solidFill>
              </a:defRPr>
            </a:lvl1pPr>
            <a:lvl2pPr marL="0" indent="0">
              <a:lnSpc>
                <a:spcPct val="80000"/>
              </a:lnSpc>
              <a:spcBef>
                <a:spcPts val="0"/>
              </a:spcBef>
              <a:spcAft>
                <a:spcPts val="0"/>
              </a:spcAft>
              <a:buNone/>
              <a:defRPr>
                <a:solidFill>
                  <a:schemeClr val="bg2"/>
                </a:solidFill>
              </a:defRPr>
            </a:lvl2pPr>
            <a:lvl3pPr marL="0" indent="0">
              <a:lnSpc>
                <a:spcPct val="80000"/>
              </a:lnSpc>
              <a:spcBef>
                <a:spcPts val="0"/>
              </a:spcBef>
              <a:spcAft>
                <a:spcPts val="0"/>
              </a:spcAft>
              <a:buFont typeface="+mj-lt"/>
              <a:buNone/>
              <a:defRPr/>
            </a:lvl3pPr>
            <a:lvl4pPr marL="270000">
              <a:lnSpc>
                <a:spcPct val="80000"/>
              </a:lnSpc>
              <a:spcBef>
                <a:spcPts val="0"/>
              </a:spcBef>
              <a:spcAft>
                <a:spcPts val="0"/>
              </a:spcAft>
              <a:defRPr/>
            </a:lvl4pPr>
            <a:lvl5pPr marL="540000">
              <a:lnSpc>
                <a:spcPct val="80000"/>
              </a:lnSpc>
              <a:spcBef>
                <a:spcPts val="0"/>
              </a:spcBef>
              <a:spcAft>
                <a:spcPts val="0"/>
              </a:spcAft>
              <a:defRPr/>
            </a:lvl5pPr>
            <a:lvl6pPr marL="810000">
              <a:lnSpc>
                <a:spcPct val="80000"/>
              </a:lnSpc>
              <a:spcBef>
                <a:spcPts val="0"/>
              </a:spcBef>
              <a:spcAft>
                <a:spcPts val="0"/>
              </a:spcAft>
              <a:defRPr/>
            </a:lvl6pPr>
            <a:lvl7pPr marL="1080000">
              <a:lnSpc>
                <a:spcPct val="80000"/>
              </a:lnSpc>
              <a:spcBef>
                <a:spcPts val="0"/>
              </a:spcBef>
              <a:spcAft>
                <a:spcPts val="0"/>
              </a:spcAft>
              <a:defRPr/>
            </a:lvl7pPr>
          </a:lstStyle>
          <a:p>
            <a:pPr lvl="0"/>
            <a:r>
              <a:rPr lang="en-US" noProof="0" dirty="0"/>
              <a:t>Click to add heading</a:t>
            </a:r>
          </a:p>
          <a:p>
            <a:pPr lvl="1"/>
            <a:r>
              <a:rPr lang="en-US" noProof="0" dirty="0"/>
              <a:t>Sub-heading</a:t>
            </a:r>
          </a:p>
          <a:p>
            <a:pPr lvl="2"/>
            <a:r>
              <a:rPr lang="en-US" noProof="0" dirty="0"/>
              <a:t>Body text</a:t>
            </a:r>
          </a:p>
          <a:p>
            <a:pPr lvl="3"/>
            <a:r>
              <a:rPr lang="en-US" noProof="0" dirty="0"/>
              <a:t>Bullet level 1</a:t>
            </a:r>
          </a:p>
          <a:p>
            <a:pPr lvl="4"/>
            <a:r>
              <a:rPr lang="en-US" noProof="0" dirty="0"/>
              <a:t>Bullet level 2</a:t>
            </a:r>
          </a:p>
          <a:p>
            <a:pPr lvl="5"/>
            <a:r>
              <a:rPr lang="en-US" noProof="0" dirty="0"/>
              <a:t>Bullet level 3</a:t>
            </a:r>
          </a:p>
          <a:p>
            <a:pPr lvl="6"/>
            <a:r>
              <a:rPr lang="en-US" noProof="0" dirty="0"/>
              <a:t>Bullet level 4</a:t>
            </a:r>
          </a:p>
        </p:txBody>
      </p:sp>
      <p:sp>
        <p:nvSpPr>
          <p:cNvPr id="3" name="Slide Number Placeholder 2">
            <a:extLst>
              <a:ext uri="{FF2B5EF4-FFF2-40B4-BE49-F238E27FC236}">
                <a16:creationId xmlns:a16="http://schemas.microsoft.com/office/drawing/2014/main" id="{4E165EC0-D73C-4C51-9202-7CAC512A781B}"/>
              </a:ext>
            </a:extLst>
          </p:cNvPr>
          <p:cNvSpPr>
            <a:spLocks noGrp="1"/>
          </p:cNvSpPr>
          <p:nvPr>
            <p:ph type="sldNum" sz="quarter" idx="12"/>
          </p:nvPr>
        </p:nvSpPr>
        <p:spPr/>
        <p:txBody>
          <a:bodyPr/>
          <a:lstStyle/>
          <a:p>
            <a:fld id="{5A195573-6125-40C3-AA0C-3AC6CFB9F86B}" type="slidenum">
              <a:rPr lang="en-US" smtClean="0"/>
              <a:pPr/>
              <a:t>‹nr.›</a:t>
            </a:fld>
            <a:endParaRPr lang="en-US" dirty="0"/>
          </a:p>
        </p:txBody>
      </p:sp>
      <p:grpSp>
        <p:nvGrpSpPr>
          <p:cNvPr id="13" name="Group 12">
            <a:extLst>
              <a:ext uri="{FF2B5EF4-FFF2-40B4-BE49-F238E27FC236}">
                <a16:creationId xmlns:a16="http://schemas.microsoft.com/office/drawing/2014/main" id="{579B413D-CF53-4D76-955F-4F5EC88D462F}"/>
              </a:ext>
            </a:extLst>
          </p:cNvPr>
          <p:cNvGrpSpPr/>
          <p:nvPr userDrawn="1"/>
        </p:nvGrpSpPr>
        <p:grpSpPr>
          <a:xfrm>
            <a:off x="-2463800" y="0"/>
            <a:ext cx="2329217" cy="3010976"/>
            <a:chOff x="-2463800" y="0"/>
            <a:chExt cx="2329217" cy="3010976"/>
          </a:xfrm>
        </p:grpSpPr>
        <p:sp>
          <p:nvSpPr>
            <p:cNvPr id="14" name="Rectangle 106">
              <a:extLst>
                <a:ext uri="{FF2B5EF4-FFF2-40B4-BE49-F238E27FC236}">
                  <a16:creationId xmlns:a16="http://schemas.microsoft.com/office/drawing/2014/main" id="{2741AA3F-90EC-40A8-BCA8-6BCC196679AD}"/>
                </a:ext>
              </a:extLst>
            </p:cNvPr>
            <p:cNvSpPr>
              <a:spLocks noChangeArrowheads="1"/>
            </p:cNvSpPr>
            <p:nvPr userDrawn="1"/>
          </p:nvSpPr>
          <p:spPr bwMode="gray">
            <a:xfrm>
              <a:off x="-2463800" y="0"/>
              <a:ext cx="2329217" cy="3010976"/>
            </a:xfrm>
            <a:prstGeom prst="rect">
              <a:avLst/>
            </a:prstGeom>
            <a:solidFill>
              <a:schemeClr val="bg1">
                <a:lumMod val="95000"/>
              </a:schemeClr>
            </a:solidFill>
            <a:ln>
              <a:noFill/>
            </a:ln>
            <a:effectLst/>
          </p:spPr>
          <p:txBody>
            <a:bodyPr wrap="square" lIns="144000" tIns="144000" rIns="144000" bIns="180000" anchor="t">
              <a:spAutoFit/>
            </a:bodyPr>
            <a:lstStyle/>
            <a:p>
              <a:pPr marL="0" indent="0">
                <a:lnSpc>
                  <a:spcPct val="95000"/>
                </a:lnSpc>
                <a:spcBef>
                  <a:spcPts val="600"/>
                </a:spcBef>
                <a:tabLst>
                  <a:tab pos="1141413" algn="l"/>
                </a:tabLst>
              </a:pPr>
              <a:r>
                <a:rPr lang="en-US" altLang="en-US" sz="1100" b="1" spc="-10" baseline="0" noProof="0" dirty="0">
                  <a:solidFill>
                    <a:schemeClr val="tx1"/>
                  </a:solidFill>
                  <a:latin typeface="+mn-lt"/>
                </a:rPr>
                <a:t>Create heading, </a:t>
              </a:r>
              <a:br>
                <a:rPr lang="en-US" altLang="en-US" sz="1100" b="1" spc="-10" baseline="0" noProof="0" dirty="0">
                  <a:solidFill>
                    <a:schemeClr val="tx1"/>
                  </a:solidFill>
                  <a:latin typeface="+mn-lt"/>
                </a:rPr>
              </a:br>
              <a:r>
                <a:rPr lang="en-US" altLang="en-US" sz="1100" b="1" spc="-10" baseline="0" noProof="0" dirty="0">
                  <a:solidFill>
                    <a:schemeClr val="tx1"/>
                  </a:solidFill>
                  <a:latin typeface="+mn-lt"/>
                </a:rPr>
                <a:t>sub-heading or bullets</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lang="en-US" altLang="en-US" sz="1000" spc="-10" baseline="0" noProof="0" dirty="0">
                  <a:solidFill>
                    <a:schemeClr val="tx1"/>
                  </a:solidFill>
                  <a:latin typeface="+mn-lt"/>
                </a:rPr>
                <a:t>Via ‘</a:t>
              </a: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Home’ &gt; ‘Paragraph’ you can turn the text into a heading, sub-heading or bullets in the correct corporate identity </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Stand in front of the text you want to change</a:t>
              </a:r>
            </a:p>
            <a:p>
              <a:pPr marL="144000" marR="0" lvl="0" indent="-144000" algn="l" defTabSz="914400" rtl="0" eaLnBrk="1" fontAlgn="auto" latinLnBrk="0" hangingPunct="1">
                <a:lnSpc>
                  <a:spcPct val="95000"/>
                </a:lnSpc>
                <a:spcBef>
                  <a:spcPts val="600"/>
                </a:spcBef>
                <a:spcAft>
                  <a:spcPts val="0"/>
                </a:spcAft>
                <a:buClrTx/>
                <a:buSzTx/>
                <a:buFont typeface="+mj-lt"/>
                <a:buAutoNum type="arabicPeriod"/>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With the arrow to the left, you decrease the level. With the arrow to the right, you increase the level</a:t>
              </a:r>
              <a:endParaRPr lang="en-US" altLang="en-US" sz="1000" spc="-10" baseline="0" noProof="0" dirty="0">
                <a:solidFill>
                  <a:schemeClr val="tx1"/>
                </a:solidFill>
                <a:latin typeface="+mn-lt"/>
              </a:endParaRPr>
            </a:p>
          </p:txBody>
        </p:sp>
        <p:grpSp>
          <p:nvGrpSpPr>
            <p:cNvPr id="15" name="Group 14">
              <a:extLst>
                <a:ext uri="{FF2B5EF4-FFF2-40B4-BE49-F238E27FC236}">
                  <a16:creationId xmlns:a16="http://schemas.microsoft.com/office/drawing/2014/main" id="{6EF3BE31-3190-4440-95F6-C39357BC1AF3}"/>
                </a:ext>
              </a:extLst>
            </p:cNvPr>
            <p:cNvGrpSpPr/>
            <p:nvPr userDrawn="1"/>
          </p:nvGrpSpPr>
          <p:grpSpPr>
            <a:xfrm>
              <a:off x="-2318863" y="1175951"/>
              <a:ext cx="1847751" cy="535742"/>
              <a:chOff x="-2108199" y="2679700"/>
              <a:chExt cx="2091530" cy="606424"/>
            </a:xfrm>
          </p:grpSpPr>
          <p:grpSp>
            <p:nvGrpSpPr>
              <p:cNvPr id="16" name="Group 15">
                <a:extLst>
                  <a:ext uri="{FF2B5EF4-FFF2-40B4-BE49-F238E27FC236}">
                    <a16:creationId xmlns:a16="http://schemas.microsoft.com/office/drawing/2014/main" id="{09417E91-143A-4F5E-BAC2-48336D07E6F8}"/>
                  </a:ext>
                </a:extLst>
              </p:cNvPr>
              <p:cNvGrpSpPr/>
              <p:nvPr userDrawn="1"/>
            </p:nvGrpSpPr>
            <p:grpSpPr>
              <a:xfrm>
                <a:off x="-2108199" y="2679700"/>
                <a:ext cx="2091530" cy="606424"/>
                <a:chOff x="-2108199" y="2679700"/>
                <a:chExt cx="2091530" cy="606424"/>
              </a:xfrm>
            </p:grpSpPr>
            <p:pic>
              <p:nvPicPr>
                <p:cNvPr id="18" name="Picture 17">
                  <a:extLst>
                    <a:ext uri="{FF2B5EF4-FFF2-40B4-BE49-F238E27FC236}">
                      <a16:creationId xmlns:a16="http://schemas.microsoft.com/office/drawing/2014/main" id="{ABDC6C48-5AD7-438E-BC8F-E7F1CEBDE9EC}"/>
                    </a:ext>
                  </a:extLst>
                </p:cNvPr>
                <p:cNvPicPr>
                  <a:picLocks noChangeAspect="1"/>
                </p:cNvPicPr>
                <p:nvPr userDrawn="1"/>
              </p:nvPicPr>
              <p:blipFill rotWithShape="1">
                <a:blip r:embed="rId2"/>
                <a:srcRect l="30516" t="6122" r="52329" b="84764"/>
                <a:stretch/>
              </p:blipFill>
              <p:spPr>
                <a:xfrm>
                  <a:off x="-2108199" y="2679700"/>
                  <a:ext cx="2091530" cy="606424"/>
                </a:xfrm>
                <a:prstGeom prst="rect">
                  <a:avLst/>
                </a:prstGeom>
                <a:noFill/>
                <a:ln>
                  <a:noFill/>
                </a:ln>
                <a:effectLst>
                  <a:outerShdw blurRad="63500" sx="102000" sy="102000" algn="ctr" rotWithShape="0">
                    <a:prstClr val="black">
                      <a:alpha val="40000"/>
                    </a:prstClr>
                  </a:outerShdw>
                </a:effectLst>
              </p:spPr>
            </p:pic>
            <p:sp>
              <p:nvSpPr>
                <p:cNvPr id="19" name="Rectangle 21">
                  <a:extLst>
                    <a:ext uri="{FF2B5EF4-FFF2-40B4-BE49-F238E27FC236}">
                      <a16:creationId xmlns:a16="http://schemas.microsoft.com/office/drawing/2014/main" id="{FF9D7A65-E097-4A8C-B529-EF723C6090B9}"/>
                    </a:ext>
                  </a:extLst>
                </p:cNvPr>
                <p:cNvSpPr/>
                <p:nvPr userDrawn="1"/>
              </p:nvSpPr>
              <p:spPr bwMode="gray">
                <a:xfrm>
                  <a:off x="-1562511" y="2752725"/>
                  <a:ext cx="305212" cy="140494"/>
                </a:xfrm>
                <a:prstGeom prst="rect">
                  <a:avLst/>
                </a:prstGeom>
                <a:solidFill>
                  <a:srgbClr val="92D050">
                    <a:alpha val="30000"/>
                  </a:srgbClr>
                </a:solidFill>
                <a:ln w="63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l"/>
                  <a:endParaRPr lang="nl-NL" dirty="0" err="1">
                    <a:solidFill>
                      <a:schemeClr val="tx1"/>
                    </a:solidFill>
                  </a:endParaRPr>
                </a:p>
              </p:txBody>
            </p:sp>
          </p:grpSp>
          <p:sp>
            <p:nvSpPr>
              <p:cNvPr id="17" name="Graphic 19" descr="Close with solid fill">
                <a:extLst>
                  <a:ext uri="{FF2B5EF4-FFF2-40B4-BE49-F238E27FC236}">
                    <a16:creationId xmlns:a16="http://schemas.microsoft.com/office/drawing/2014/main" id="{1FFE551A-C174-445B-90F3-91A4016493B7}"/>
                  </a:ext>
                </a:extLst>
              </p:cNvPr>
              <p:cNvSpPr/>
              <p:nvPr/>
            </p:nvSpPr>
            <p:spPr>
              <a:xfrm>
                <a:off x="-2079108" y="2753835"/>
                <a:ext cx="140400" cy="140400"/>
              </a:xfrm>
              <a:custGeom>
                <a:avLst/>
                <a:gdLst>
                  <a:gd name="connsiteX0" fmla="*/ 674370 w 674370"/>
                  <a:gd name="connsiteY0" fmla="*/ 80963 h 674370"/>
                  <a:gd name="connsiteX1" fmla="*/ 593408 w 674370"/>
                  <a:gd name="connsiteY1" fmla="*/ 0 h 674370"/>
                  <a:gd name="connsiteX2" fmla="*/ 337185 w 674370"/>
                  <a:gd name="connsiteY2" fmla="*/ 256223 h 674370"/>
                  <a:gd name="connsiteX3" fmla="*/ 80963 w 674370"/>
                  <a:gd name="connsiteY3" fmla="*/ 0 h 674370"/>
                  <a:gd name="connsiteX4" fmla="*/ 0 w 674370"/>
                  <a:gd name="connsiteY4" fmla="*/ 80963 h 674370"/>
                  <a:gd name="connsiteX5" fmla="*/ 256223 w 674370"/>
                  <a:gd name="connsiteY5" fmla="*/ 337185 h 674370"/>
                  <a:gd name="connsiteX6" fmla="*/ 0 w 674370"/>
                  <a:gd name="connsiteY6" fmla="*/ 593408 h 674370"/>
                  <a:gd name="connsiteX7" fmla="*/ 80963 w 674370"/>
                  <a:gd name="connsiteY7" fmla="*/ 674370 h 674370"/>
                  <a:gd name="connsiteX8" fmla="*/ 337185 w 674370"/>
                  <a:gd name="connsiteY8" fmla="*/ 418148 h 674370"/>
                  <a:gd name="connsiteX9" fmla="*/ 593408 w 674370"/>
                  <a:gd name="connsiteY9" fmla="*/ 674370 h 674370"/>
                  <a:gd name="connsiteX10" fmla="*/ 674370 w 674370"/>
                  <a:gd name="connsiteY10" fmla="*/ 593408 h 674370"/>
                  <a:gd name="connsiteX11" fmla="*/ 418148 w 674370"/>
                  <a:gd name="connsiteY11" fmla="*/ 337185 h 67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370" h="674370">
                    <a:moveTo>
                      <a:pt x="674370" y="80963"/>
                    </a:moveTo>
                    <a:lnTo>
                      <a:pt x="593408" y="0"/>
                    </a:lnTo>
                    <a:lnTo>
                      <a:pt x="337185" y="256223"/>
                    </a:lnTo>
                    <a:lnTo>
                      <a:pt x="80963" y="0"/>
                    </a:lnTo>
                    <a:lnTo>
                      <a:pt x="0" y="80963"/>
                    </a:lnTo>
                    <a:lnTo>
                      <a:pt x="256223" y="337185"/>
                    </a:lnTo>
                    <a:lnTo>
                      <a:pt x="0" y="593408"/>
                    </a:lnTo>
                    <a:lnTo>
                      <a:pt x="80963" y="674370"/>
                    </a:lnTo>
                    <a:lnTo>
                      <a:pt x="337185" y="418148"/>
                    </a:lnTo>
                    <a:lnTo>
                      <a:pt x="593408" y="674370"/>
                    </a:lnTo>
                    <a:lnTo>
                      <a:pt x="674370" y="593408"/>
                    </a:lnTo>
                    <a:lnTo>
                      <a:pt x="418148" y="337185"/>
                    </a:lnTo>
                    <a:close/>
                  </a:path>
                </a:pathLst>
              </a:custGeom>
              <a:solidFill>
                <a:srgbClr val="FF0000">
                  <a:alpha val="30000"/>
                </a:srgbClr>
              </a:solidFill>
              <a:ln w="6350" cap="flat">
                <a:solidFill>
                  <a:srgbClr val="FF0000"/>
                </a:solidFill>
                <a:prstDash val="solid"/>
                <a:miter/>
              </a:ln>
            </p:spPr>
            <p:txBody>
              <a:bodyPr rtlCol="0" anchor="ctr"/>
              <a:lstStyle/>
              <a:p>
                <a:endParaRPr lang="en-US">
                  <a:solidFill>
                    <a:schemeClr val="tx1"/>
                  </a:solidFill>
                </a:endParaRPr>
              </a:p>
            </p:txBody>
          </p:sp>
        </p:grpSp>
      </p:grpSp>
    </p:spTree>
    <p:extLst>
      <p:ext uri="{BB962C8B-B14F-4D97-AF65-F5344CB8AC3E}">
        <p14:creationId xmlns:p14="http://schemas.microsoft.com/office/powerpoint/2010/main" val="4573834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Title 8">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AAF1E5C-12AA-D146-B237-8FF632C47B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6588DEB8-40F2-5D55-ED25-89588DFA416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398046" y="599079"/>
            <a:ext cx="4143483" cy="5659839"/>
          </a:xfrm>
          <a:prstGeom prst="rect">
            <a:avLst/>
          </a:prstGeom>
        </p:spPr>
      </p:pic>
      <p:pic>
        <p:nvPicPr>
          <p:cNvPr id="4" name="Immagine 10">
            <a:extLst>
              <a:ext uri="{FF2B5EF4-FFF2-40B4-BE49-F238E27FC236}">
                <a16:creationId xmlns:a16="http://schemas.microsoft.com/office/drawing/2014/main" id="{81CFC5A3-4877-B42B-E1D0-E45DFBACC568}"/>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666545" y="717917"/>
            <a:ext cx="3027814" cy="434526"/>
          </a:xfrm>
          <a:prstGeom prst="rect">
            <a:avLst/>
          </a:prstGeom>
        </p:spPr>
      </p:pic>
      <p:pic>
        <p:nvPicPr>
          <p:cNvPr id="9" name="Graphic 8">
            <a:extLst>
              <a:ext uri="{FF2B5EF4-FFF2-40B4-BE49-F238E27FC236}">
                <a16:creationId xmlns:a16="http://schemas.microsoft.com/office/drawing/2014/main" id="{6DC5A221-BB94-F484-AA66-F0DB2E8CBE0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113185" y="-1348582"/>
            <a:ext cx="5346264" cy="5318706"/>
          </a:xfrm>
          <a:prstGeom prst="rect">
            <a:avLst/>
          </a:prstGeom>
        </p:spPr>
      </p:pic>
      <p:sp>
        <p:nvSpPr>
          <p:cNvPr id="3" name="Titolo 1">
            <a:extLst>
              <a:ext uri="{FF2B5EF4-FFF2-40B4-BE49-F238E27FC236}">
                <a16:creationId xmlns:a16="http://schemas.microsoft.com/office/drawing/2014/main" id="{F1FFDD96-AD22-30C6-4EC9-A2BA1D7074A4}"/>
              </a:ext>
            </a:extLst>
          </p:cNvPr>
          <p:cNvSpPr>
            <a:spLocks noGrp="1"/>
          </p:cNvSpPr>
          <p:nvPr>
            <p:ph type="ctrTitle" hasCustomPrompt="1"/>
          </p:nvPr>
        </p:nvSpPr>
        <p:spPr>
          <a:xfrm>
            <a:off x="682260" y="2878112"/>
            <a:ext cx="4588384" cy="1101775"/>
          </a:xfrm>
          <a:prstGeom prst="rect">
            <a:avLst/>
          </a:prstGeom>
        </p:spPr>
        <p:txBody>
          <a:bodyPr anchor="b">
            <a:no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5" name="Rettangolo 18">
            <a:extLst>
              <a:ext uri="{FF2B5EF4-FFF2-40B4-BE49-F238E27FC236}">
                <a16:creationId xmlns:a16="http://schemas.microsoft.com/office/drawing/2014/main" id="{37635F2C-19C0-4204-FD25-0BEC80F8574E}"/>
              </a:ext>
            </a:extLst>
          </p:cNvPr>
          <p:cNvSpPr/>
          <p:nvPr userDrawn="1"/>
        </p:nvSpPr>
        <p:spPr>
          <a:xfrm>
            <a:off x="762560" y="4064952"/>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0386486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Title 9">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AAF1E5C-12AA-D146-B237-8FF632C47B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6588DEB8-40F2-5D55-ED25-89588DFA416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398046" y="597408"/>
            <a:ext cx="4145933" cy="5663184"/>
          </a:xfrm>
          <a:prstGeom prst="rect">
            <a:avLst/>
          </a:prstGeom>
        </p:spPr>
      </p:pic>
      <p:pic>
        <p:nvPicPr>
          <p:cNvPr id="4" name="Immagine 10">
            <a:extLst>
              <a:ext uri="{FF2B5EF4-FFF2-40B4-BE49-F238E27FC236}">
                <a16:creationId xmlns:a16="http://schemas.microsoft.com/office/drawing/2014/main" id="{81CFC5A3-4877-B42B-E1D0-E45DFBACC568}"/>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666545" y="717917"/>
            <a:ext cx="3027814" cy="434526"/>
          </a:xfrm>
          <a:prstGeom prst="rect">
            <a:avLst/>
          </a:prstGeom>
        </p:spPr>
      </p:pic>
      <p:pic>
        <p:nvPicPr>
          <p:cNvPr id="9" name="Graphic 8">
            <a:extLst>
              <a:ext uri="{FF2B5EF4-FFF2-40B4-BE49-F238E27FC236}">
                <a16:creationId xmlns:a16="http://schemas.microsoft.com/office/drawing/2014/main" id="{6DC5A221-BB94-F484-AA66-F0DB2E8CBE0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113185" y="-1348582"/>
            <a:ext cx="5346264" cy="5318706"/>
          </a:xfrm>
          <a:prstGeom prst="rect">
            <a:avLst/>
          </a:prstGeom>
        </p:spPr>
      </p:pic>
      <p:sp>
        <p:nvSpPr>
          <p:cNvPr id="3" name="Titolo 1">
            <a:extLst>
              <a:ext uri="{FF2B5EF4-FFF2-40B4-BE49-F238E27FC236}">
                <a16:creationId xmlns:a16="http://schemas.microsoft.com/office/drawing/2014/main" id="{AA47B92A-13D3-C1F0-27D6-0F7DBDAC6C5A}"/>
              </a:ext>
            </a:extLst>
          </p:cNvPr>
          <p:cNvSpPr>
            <a:spLocks noGrp="1"/>
          </p:cNvSpPr>
          <p:nvPr>
            <p:ph type="ctrTitle" hasCustomPrompt="1"/>
          </p:nvPr>
        </p:nvSpPr>
        <p:spPr>
          <a:xfrm>
            <a:off x="682260" y="2878112"/>
            <a:ext cx="4588384" cy="1101775"/>
          </a:xfrm>
          <a:prstGeom prst="rect">
            <a:avLst/>
          </a:prstGeom>
        </p:spPr>
        <p:txBody>
          <a:bodyPr anchor="b">
            <a:no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5" name="Rettangolo 18">
            <a:extLst>
              <a:ext uri="{FF2B5EF4-FFF2-40B4-BE49-F238E27FC236}">
                <a16:creationId xmlns:a16="http://schemas.microsoft.com/office/drawing/2014/main" id="{700339E8-7DE2-A6E9-7630-F337222498E5}"/>
              </a:ext>
            </a:extLst>
          </p:cNvPr>
          <p:cNvSpPr/>
          <p:nvPr userDrawn="1"/>
        </p:nvSpPr>
        <p:spPr>
          <a:xfrm>
            <a:off x="762560" y="4064952"/>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7606003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Title 10">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EB221816-9A35-AF24-2E6B-1928AE8E864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2192000" cy="6858000"/>
          </a:xfrm>
          <a:prstGeom prst="rect">
            <a:avLst/>
          </a:prstGeom>
        </p:spPr>
      </p:pic>
      <p:pic>
        <p:nvPicPr>
          <p:cNvPr id="5" name="Graphic 4">
            <a:extLst>
              <a:ext uri="{FF2B5EF4-FFF2-40B4-BE49-F238E27FC236}">
                <a16:creationId xmlns:a16="http://schemas.microsoft.com/office/drawing/2014/main" id="{BAD1AA5F-DE4E-83A2-13CC-B4A632F7BCD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113185" y="-1348582"/>
            <a:ext cx="5346264" cy="5318706"/>
          </a:xfrm>
          <a:prstGeom prst="rect">
            <a:avLst/>
          </a:prstGeom>
        </p:spPr>
      </p:pic>
      <p:pic>
        <p:nvPicPr>
          <p:cNvPr id="2" name="Immagine 10">
            <a:extLst>
              <a:ext uri="{FF2B5EF4-FFF2-40B4-BE49-F238E27FC236}">
                <a16:creationId xmlns:a16="http://schemas.microsoft.com/office/drawing/2014/main" id="{1C29802F-E1E4-3286-FD59-01C4B1751A7F}"/>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666545" y="717917"/>
            <a:ext cx="3027814" cy="434526"/>
          </a:xfrm>
          <a:prstGeom prst="rect">
            <a:avLst/>
          </a:prstGeom>
        </p:spPr>
      </p:pic>
      <p:sp>
        <p:nvSpPr>
          <p:cNvPr id="3" name="Titolo 1">
            <a:extLst>
              <a:ext uri="{FF2B5EF4-FFF2-40B4-BE49-F238E27FC236}">
                <a16:creationId xmlns:a16="http://schemas.microsoft.com/office/drawing/2014/main" id="{6E87777A-346A-4C9D-9547-F3A25439407F}"/>
              </a:ext>
            </a:extLst>
          </p:cNvPr>
          <p:cNvSpPr>
            <a:spLocks noGrp="1"/>
          </p:cNvSpPr>
          <p:nvPr>
            <p:ph type="ctrTitle" hasCustomPrompt="1"/>
          </p:nvPr>
        </p:nvSpPr>
        <p:spPr>
          <a:xfrm>
            <a:off x="682260" y="2878112"/>
            <a:ext cx="4588384" cy="1101775"/>
          </a:xfrm>
          <a:prstGeom prst="rect">
            <a:avLst/>
          </a:prstGeom>
        </p:spPr>
        <p:txBody>
          <a:bodyPr anchor="b">
            <a:noAutofit/>
          </a:bodyPr>
          <a:lstStyle>
            <a:lvl1pPr algn="l">
              <a:lnSpc>
                <a:spcPct val="100000"/>
              </a:lnSpc>
              <a:defRPr sz="3200" cap="none">
                <a:solidFill>
                  <a:schemeClr val="bg1"/>
                </a:solidFill>
                <a:latin typeface="Manrope bold" pitchFamily="2" charset="0"/>
              </a:defRPr>
            </a:lvl1pPr>
          </a:lstStyle>
          <a:p>
            <a:r>
              <a:rPr lang="en-GB" err="1"/>
              <a:t>Klikken</a:t>
            </a:r>
            <a:r>
              <a:rPr lang="en-GB"/>
              <a:t> om </a:t>
            </a:r>
            <a:r>
              <a:rPr lang="en-GB" err="1"/>
              <a:t>een</a:t>
            </a:r>
            <a:r>
              <a:rPr lang="en-GB"/>
              <a:t> </a:t>
            </a:r>
            <a:r>
              <a:rPr lang="en-GB" err="1"/>
              <a:t>titel</a:t>
            </a:r>
            <a:r>
              <a:rPr lang="en-GB"/>
              <a:t> toe </a:t>
            </a:r>
            <a:r>
              <a:rPr lang="en-GB" err="1"/>
              <a:t>te</a:t>
            </a:r>
            <a:r>
              <a:rPr lang="en-GB"/>
              <a:t> </a:t>
            </a:r>
            <a:r>
              <a:rPr lang="en-GB" err="1"/>
              <a:t>voegen</a:t>
            </a:r>
            <a:endParaRPr lang="en-GB"/>
          </a:p>
        </p:txBody>
      </p:sp>
      <p:sp>
        <p:nvSpPr>
          <p:cNvPr id="4" name="Rettangolo 18">
            <a:extLst>
              <a:ext uri="{FF2B5EF4-FFF2-40B4-BE49-F238E27FC236}">
                <a16:creationId xmlns:a16="http://schemas.microsoft.com/office/drawing/2014/main" id="{744829CD-1B95-08F1-8361-AA7CBB8589C7}"/>
              </a:ext>
            </a:extLst>
          </p:cNvPr>
          <p:cNvSpPr/>
          <p:nvPr userDrawn="1"/>
        </p:nvSpPr>
        <p:spPr>
          <a:xfrm>
            <a:off x="762560" y="4064952"/>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3262777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Agenda 1">
    <p:spTree>
      <p:nvGrpSpPr>
        <p:cNvPr id="1" name=""/>
        <p:cNvGrpSpPr/>
        <p:nvPr/>
      </p:nvGrpSpPr>
      <p:grpSpPr>
        <a:xfrm>
          <a:off x="0" y="0"/>
          <a:ext cx="0" cy="0"/>
          <a:chOff x="0" y="0"/>
          <a:chExt cx="0" cy="0"/>
        </a:xfrm>
      </p:grpSpPr>
      <p:sp>
        <p:nvSpPr>
          <p:cNvPr id="13" name="Rechthoek 12">
            <a:extLst>
              <a:ext uri="{FF2B5EF4-FFF2-40B4-BE49-F238E27FC236}">
                <a16:creationId xmlns:a16="http://schemas.microsoft.com/office/drawing/2014/main" id="{531CE4C8-9842-DC52-52D2-D7393AB69F79}"/>
              </a:ext>
            </a:extLst>
          </p:cNvPr>
          <p:cNvSpPr/>
          <p:nvPr userDrawn="1"/>
        </p:nvSpPr>
        <p:spPr>
          <a:xfrm>
            <a:off x="0" y="1751856"/>
            <a:ext cx="12192000" cy="4211818"/>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xt Placeholder 6">
            <a:extLst>
              <a:ext uri="{FF2B5EF4-FFF2-40B4-BE49-F238E27FC236}">
                <a16:creationId xmlns:a16="http://schemas.microsoft.com/office/drawing/2014/main" id="{890E5974-1C0F-59E3-F534-D92903B0ED5E}"/>
              </a:ext>
            </a:extLst>
          </p:cNvPr>
          <p:cNvSpPr>
            <a:spLocks noGrp="1"/>
          </p:cNvSpPr>
          <p:nvPr>
            <p:ph type="body" sz="quarter" idx="43" hasCustomPrompt="1"/>
          </p:nvPr>
        </p:nvSpPr>
        <p:spPr>
          <a:xfrm>
            <a:off x="3391457" y="2745274"/>
            <a:ext cx="3082290" cy="278899"/>
          </a:xfrm>
          <a:prstGeom prst="rect">
            <a:avLst/>
          </a:prstGeom>
        </p:spPr>
        <p:txBody>
          <a:bodyPr anchor="ctr" anchorCtr="0">
            <a:noAutofit/>
          </a:bodyPr>
          <a:lstStyle>
            <a:lvl1pPr marL="285750" indent="-285750">
              <a:buClr>
                <a:srgbClr val="2C303B"/>
              </a:buClr>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Content topic 1</a:t>
            </a:r>
          </a:p>
        </p:txBody>
      </p:sp>
      <p:sp>
        <p:nvSpPr>
          <p:cNvPr id="5" name="Text Placeholder 6">
            <a:extLst>
              <a:ext uri="{FF2B5EF4-FFF2-40B4-BE49-F238E27FC236}">
                <a16:creationId xmlns:a16="http://schemas.microsoft.com/office/drawing/2014/main" id="{24358B11-B26F-9B2A-2678-34F5507FD233}"/>
              </a:ext>
            </a:extLst>
          </p:cNvPr>
          <p:cNvSpPr>
            <a:spLocks noGrp="1"/>
          </p:cNvSpPr>
          <p:nvPr>
            <p:ph type="body" sz="quarter" idx="44" hasCustomPrompt="1"/>
          </p:nvPr>
        </p:nvSpPr>
        <p:spPr>
          <a:xfrm>
            <a:off x="3391457" y="3400523"/>
            <a:ext cx="3082290" cy="278899"/>
          </a:xfrm>
          <a:prstGeom prst="rect">
            <a:avLst/>
          </a:prstGeom>
        </p:spPr>
        <p:txBody>
          <a:bodyPr anchor="ctr" anchorCtr="0">
            <a:noAutofit/>
          </a:bodyPr>
          <a:lstStyle>
            <a:lvl1pPr marL="285750" indent="-285750">
              <a:buClr>
                <a:srgbClr val="2C303B"/>
              </a:buClr>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285750" marR="0" lvl="0" indent="-285750" algn="l" defTabSz="914400" rtl="0" eaLnBrk="1" fontAlgn="auto" latinLnBrk="0" hangingPunct="1">
              <a:lnSpc>
                <a:spcPct val="90000"/>
              </a:lnSpc>
              <a:spcBef>
                <a:spcPts val="1000"/>
              </a:spcBef>
              <a:spcAft>
                <a:spcPts val="0"/>
              </a:spcAft>
              <a:buClrTx/>
              <a:buSzTx/>
              <a:tabLst/>
              <a:defRPr/>
            </a:pPr>
            <a:r>
              <a:rPr lang="en-US"/>
              <a:t>Content topic 2</a:t>
            </a:r>
          </a:p>
        </p:txBody>
      </p:sp>
      <p:sp>
        <p:nvSpPr>
          <p:cNvPr id="6" name="Text Placeholder 6">
            <a:extLst>
              <a:ext uri="{FF2B5EF4-FFF2-40B4-BE49-F238E27FC236}">
                <a16:creationId xmlns:a16="http://schemas.microsoft.com/office/drawing/2014/main" id="{A21F0303-3E10-E76D-97CC-11C5F72ED259}"/>
              </a:ext>
            </a:extLst>
          </p:cNvPr>
          <p:cNvSpPr>
            <a:spLocks noGrp="1"/>
          </p:cNvSpPr>
          <p:nvPr>
            <p:ph type="body" sz="quarter" idx="45" hasCustomPrompt="1"/>
          </p:nvPr>
        </p:nvSpPr>
        <p:spPr>
          <a:xfrm>
            <a:off x="3391457" y="4070385"/>
            <a:ext cx="3082290" cy="278899"/>
          </a:xfrm>
          <a:prstGeom prst="rect">
            <a:avLst/>
          </a:prstGeom>
        </p:spPr>
        <p:txBody>
          <a:bodyPr anchor="ctr" anchorCtr="0">
            <a:noAutofit/>
          </a:bodyPr>
          <a:lstStyle>
            <a:lvl1pPr marL="285750" indent="-285750">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Content topic 3</a:t>
            </a:r>
          </a:p>
        </p:txBody>
      </p:sp>
      <p:sp>
        <p:nvSpPr>
          <p:cNvPr id="8" name="Text Placeholder 6">
            <a:extLst>
              <a:ext uri="{FF2B5EF4-FFF2-40B4-BE49-F238E27FC236}">
                <a16:creationId xmlns:a16="http://schemas.microsoft.com/office/drawing/2014/main" id="{C53235C7-9A76-EB0C-B60A-A9572E665F8C}"/>
              </a:ext>
            </a:extLst>
          </p:cNvPr>
          <p:cNvSpPr>
            <a:spLocks noGrp="1"/>
          </p:cNvSpPr>
          <p:nvPr>
            <p:ph type="body" sz="quarter" idx="46" hasCustomPrompt="1"/>
          </p:nvPr>
        </p:nvSpPr>
        <p:spPr>
          <a:xfrm>
            <a:off x="3391457" y="4725634"/>
            <a:ext cx="3082290" cy="278899"/>
          </a:xfrm>
          <a:prstGeom prst="rect">
            <a:avLst/>
          </a:prstGeom>
        </p:spPr>
        <p:txBody>
          <a:bodyPr anchor="ctr" anchorCtr="0">
            <a:noAutofit/>
          </a:bodyPr>
          <a:lstStyle>
            <a:lvl1pPr marL="285750" indent="-285750">
              <a:buClr>
                <a:srgbClr val="2C303B"/>
              </a:buClr>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285750" marR="0" lvl="0" indent="-285750" algn="l" defTabSz="914400" rtl="0" eaLnBrk="1" fontAlgn="auto" latinLnBrk="0" hangingPunct="1">
              <a:lnSpc>
                <a:spcPct val="90000"/>
              </a:lnSpc>
              <a:spcBef>
                <a:spcPts val="1000"/>
              </a:spcBef>
              <a:spcAft>
                <a:spcPts val="0"/>
              </a:spcAft>
              <a:buClrTx/>
              <a:buSzTx/>
              <a:tabLst/>
              <a:defRPr/>
            </a:pPr>
            <a:r>
              <a:rPr lang="en-US"/>
              <a:t>Content topic 4</a:t>
            </a:r>
          </a:p>
        </p:txBody>
      </p:sp>
      <p:pic>
        <p:nvPicPr>
          <p:cNvPr id="11" name="Afbeelding 10">
            <a:extLst>
              <a:ext uri="{FF2B5EF4-FFF2-40B4-BE49-F238E27FC236}">
                <a16:creationId xmlns:a16="http://schemas.microsoft.com/office/drawing/2014/main" id="{7431C3F3-9CAA-B624-48D6-019AE087238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2776654" cy="6858000"/>
          </a:xfrm>
          <a:prstGeom prst="rect">
            <a:avLst/>
          </a:prstGeom>
        </p:spPr>
      </p:pic>
      <p:sp>
        <p:nvSpPr>
          <p:cNvPr id="24" name="Titolo 1">
            <a:extLst>
              <a:ext uri="{FF2B5EF4-FFF2-40B4-BE49-F238E27FC236}">
                <a16:creationId xmlns:a16="http://schemas.microsoft.com/office/drawing/2014/main" id="{B465E956-486D-9338-A4F6-677D939BDB5A}"/>
              </a:ext>
            </a:extLst>
          </p:cNvPr>
          <p:cNvSpPr>
            <a:spLocks noGrp="1"/>
          </p:cNvSpPr>
          <p:nvPr>
            <p:ph type="ctrTitle" hasCustomPrompt="1"/>
          </p:nvPr>
        </p:nvSpPr>
        <p:spPr>
          <a:xfrm>
            <a:off x="3391457" y="589147"/>
            <a:ext cx="7770913" cy="535010"/>
          </a:xfrm>
          <a:prstGeom prst="rect">
            <a:avLst/>
          </a:prstGeom>
        </p:spPr>
        <p:txBody>
          <a:bodyPr anchor="b">
            <a:noAutofit/>
          </a:bodyPr>
          <a:lstStyle>
            <a:lvl1pPr algn="l">
              <a:lnSpc>
                <a:spcPct val="100000"/>
              </a:lnSpc>
              <a:defRPr sz="3200" cap="none">
                <a:solidFill>
                  <a:srgbClr val="1C3864"/>
                </a:solidFill>
                <a:latin typeface="Manrope bold" pitchFamily="2" charset="0"/>
              </a:defRPr>
            </a:lvl1pPr>
          </a:lstStyle>
          <a:p>
            <a:r>
              <a:rPr lang="en-GB"/>
              <a:t>Agenda</a:t>
            </a:r>
          </a:p>
        </p:txBody>
      </p:sp>
      <p:sp>
        <p:nvSpPr>
          <p:cNvPr id="25" name="Rettangolo 18">
            <a:extLst>
              <a:ext uri="{FF2B5EF4-FFF2-40B4-BE49-F238E27FC236}">
                <a16:creationId xmlns:a16="http://schemas.microsoft.com/office/drawing/2014/main" id="{CBC05F55-4558-5FB9-BD23-4E09AAE62A3D}"/>
              </a:ext>
            </a:extLst>
          </p:cNvPr>
          <p:cNvSpPr/>
          <p:nvPr userDrawn="1"/>
        </p:nvSpPr>
        <p:spPr>
          <a:xfrm>
            <a:off x="3391458" y="1203109"/>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Text Placeholder 6">
            <a:extLst>
              <a:ext uri="{FF2B5EF4-FFF2-40B4-BE49-F238E27FC236}">
                <a16:creationId xmlns:a16="http://schemas.microsoft.com/office/drawing/2014/main" id="{2728D631-8163-4E24-1BC2-E6EDF6D10BEA}"/>
              </a:ext>
            </a:extLst>
          </p:cNvPr>
          <p:cNvSpPr>
            <a:spLocks noGrp="1"/>
          </p:cNvSpPr>
          <p:nvPr>
            <p:ph type="body" sz="quarter" idx="47" hasCustomPrompt="1"/>
          </p:nvPr>
        </p:nvSpPr>
        <p:spPr>
          <a:xfrm>
            <a:off x="7663096" y="2745274"/>
            <a:ext cx="3082290" cy="278899"/>
          </a:xfrm>
          <a:prstGeom prst="rect">
            <a:avLst/>
          </a:prstGeom>
        </p:spPr>
        <p:txBody>
          <a:bodyPr anchor="ctr" anchorCtr="0">
            <a:noAutofit/>
          </a:bodyPr>
          <a:lstStyle>
            <a:lvl1pPr marL="285750" indent="-285750">
              <a:buClr>
                <a:srgbClr val="2C303B"/>
              </a:buClr>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Content topic 5</a:t>
            </a:r>
          </a:p>
        </p:txBody>
      </p:sp>
      <p:sp>
        <p:nvSpPr>
          <p:cNvPr id="12" name="Text Placeholder 6">
            <a:extLst>
              <a:ext uri="{FF2B5EF4-FFF2-40B4-BE49-F238E27FC236}">
                <a16:creationId xmlns:a16="http://schemas.microsoft.com/office/drawing/2014/main" id="{0A027033-C5B8-A184-A0E1-A4F80C2831CC}"/>
              </a:ext>
            </a:extLst>
          </p:cNvPr>
          <p:cNvSpPr>
            <a:spLocks noGrp="1"/>
          </p:cNvSpPr>
          <p:nvPr>
            <p:ph type="body" sz="quarter" idx="48" hasCustomPrompt="1"/>
          </p:nvPr>
        </p:nvSpPr>
        <p:spPr>
          <a:xfrm>
            <a:off x="7663096" y="3400523"/>
            <a:ext cx="3082290" cy="278899"/>
          </a:xfrm>
          <a:prstGeom prst="rect">
            <a:avLst/>
          </a:prstGeom>
        </p:spPr>
        <p:txBody>
          <a:bodyPr anchor="ctr" anchorCtr="0">
            <a:noAutofit/>
          </a:bodyPr>
          <a:lstStyle>
            <a:lvl1pPr marL="285750" indent="-285750">
              <a:buClr>
                <a:srgbClr val="2C303B"/>
              </a:buClr>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285750" marR="0" lvl="0" indent="-285750" algn="l" defTabSz="914400" rtl="0" eaLnBrk="1" fontAlgn="auto" latinLnBrk="0" hangingPunct="1">
              <a:lnSpc>
                <a:spcPct val="90000"/>
              </a:lnSpc>
              <a:spcBef>
                <a:spcPts val="1000"/>
              </a:spcBef>
              <a:spcAft>
                <a:spcPts val="0"/>
              </a:spcAft>
              <a:buClrTx/>
              <a:buSzTx/>
              <a:tabLst/>
              <a:defRPr/>
            </a:pPr>
            <a:r>
              <a:rPr lang="en-US"/>
              <a:t>Content topic 6</a:t>
            </a:r>
          </a:p>
        </p:txBody>
      </p:sp>
      <p:sp>
        <p:nvSpPr>
          <p:cNvPr id="14" name="Text Placeholder 6">
            <a:extLst>
              <a:ext uri="{FF2B5EF4-FFF2-40B4-BE49-F238E27FC236}">
                <a16:creationId xmlns:a16="http://schemas.microsoft.com/office/drawing/2014/main" id="{9D24BA7E-78AE-1F32-D190-998BD02E8F75}"/>
              </a:ext>
            </a:extLst>
          </p:cNvPr>
          <p:cNvSpPr>
            <a:spLocks noGrp="1"/>
          </p:cNvSpPr>
          <p:nvPr>
            <p:ph type="body" sz="quarter" idx="49" hasCustomPrompt="1"/>
          </p:nvPr>
        </p:nvSpPr>
        <p:spPr>
          <a:xfrm>
            <a:off x="7663096" y="4070385"/>
            <a:ext cx="3082290" cy="278899"/>
          </a:xfrm>
          <a:prstGeom prst="rect">
            <a:avLst/>
          </a:prstGeom>
        </p:spPr>
        <p:txBody>
          <a:bodyPr anchor="ctr" anchorCtr="0">
            <a:noAutofit/>
          </a:bodyPr>
          <a:lstStyle>
            <a:lvl1pPr marL="285750" indent="-285750">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Content topic 7</a:t>
            </a:r>
          </a:p>
        </p:txBody>
      </p:sp>
      <p:sp>
        <p:nvSpPr>
          <p:cNvPr id="15" name="Text Placeholder 6">
            <a:extLst>
              <a:ext uri="{FF2B5EF4-FFF2-40B4-BE49-F238E27FC236}">
                <a16:creationId xmlns:a16="http://schemas.microsoft.com/office/drawing/2014/main" id="{2754B6C1-EECE-D871-A7EF-54BDF67B3502}"/>
              </a:ext>
            </a:extLst>
          </p:cNvPr>
          <p:cNvSpPr>
            <a:spLocks noGrp="1"/>
          </p:cNvSpPr>
          <p:nvPr>
            <p:ph type="body" sz="quarter" idx="50" hasCustomPrompt="1"/>
          </p:nvPr>
        </p:nvSpPr>
        <p:spPr>
          <a:xfrm>
            <a:off x="7663096" y="4725634"/>
            <a:ext cx="3082290" cy="278899"/>
          </a:xfrm>
          <a:prstGeom prst="rect">
            <a:avLst/>
          </a:prstGeom>
        </p:spPr>
        <p:txBody>
          <a:bodyPr anchor="ctr" anchorCtr="0">
            <a:noAutofit/>
          </a:bodyPr>
          <a:lstStyle>
            <a:lvl1pPr marL="285750" indent="-285750">
              <a:buClr>
                <a:srgbClr val="2C303B"/>
              </a:buClr>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285750" marR="0" lvl="0" indent="-285750" algn="l" defTabSz="914400" rtl="0" eaLnBrk="1" fontAlgn="auto" latinLnBrk="0" hangingPunct="1">
              <a:lnSpc>
                <a:spcPct val="90000"/>
              </a:lnSpc>
              <a:spcBef>
                <a:spcPts val="1000"/>
              </a:spcBef>
              <a:spcAft>
                <a:spcPts val="0"/>
              </a:spcAft>
              <a:buClrTx/>
              <a:buSzTx/>
              <a:tabLst/>
              <a:defRPr/>
            </a:pPr>
            <a:r>
              <a:rPr lang="en-US"/>
              <a:t>Content topic 8</a:t>
            </a:r>
          </a:p>
        </p:txBody>
      </p:sp>
    </p:spTree>
    <p:extLst>
      <p:ext uri="{BB962C8B-B14F-4D97-AF65-F5344CB8AC3E}">
        <p14:creationId xmlns:p14="http://schemas.microsoft.com/office/powerpoint/2010/main" val="308344516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Agenda 2">
    <p:spTree>
      <p:nvGrpSpPr>
        <p:cNvPr id="1" name=""/>
        <p:cNvGrpSpPr/>
        <p:nvPr/>
      </p:nvGrpSpPr>
      <p:grpSpPr>
        <a:xfrm>
          <a:off x="0" y="0"/>
          <a:ext cx="0" cy="0"/>
          <a:chOff x="0" y="0"/>
          <a:chExt cx="0" cy="0"/>
        </a:xfrm>
      </p:grpSpPr>
      <p:sp>
        <p:nvSpPr>
          <p:cNvPr id="13" name="Rechthoek 12">
            <a:extLst>
              <a:ext uri="{FF2B5EF4-FFF2-40B4-BE49-F238E27FC236}">
                <a16:creationId xmlns:a16="http://schemas.microsoft.com/office/drawing/2014/main" id="{531CE4C8-9842-DC52-52D2-D7393AB69F79}"/>
              </a:ext>
            </a:extLst>
          </p:cNvPr>
          <p:cNvSpPr/>
          <p:nvPr userDrawn="1"/>
        </p:nvSpPr>
        <p:spPr>
          <a:xfrm>
            <a:off x="0" y="1751856"/>
            <a:ext cx="12192000" cy="4211818"/>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a:extLst>
              <a:ext uri="{FF2B5EF4-FFF2-40B4-BE49-F238E27FC236}">
                <a16:creationId xmlns:a16="http://schemas.microsoft.com/office/drawing/2014/main" id="{7431C3F3-9CAA-B624-48D6-019AE087238D}"/>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2776654" cy="6858000"/>
          </a:xfrm>
          <a:prstGeom prst="rect">
            <a:avLst/>
          </a:prstGeom>
        </p:spPr>
      </p:pic>
      <p:sp>
        <p:nvSpPr>
          <p:cNvPr id="24" name="Titolo 1">
            <a:extLst>
              <a:ext uri="{FF2B5EF4-FFF2-40B4-BE49-F238E27FC236}">
                <a16:creationId xmlns:a16="http://schemas.microsoft.com/office/drawing/2014/main" id="{B465E956-486D-9338-A4F6-677D939BDB5A}"/>
              </a:ext>
            </a:extLst>
          </p:cNvPr>
          <p:cNvSpPr>
            <a:spLocks noGrp="1"/>
          </p:cNvSpPr>
          <p:nvPr>
            <p:ph type="ctrTitle" hasCustomPrompt="1"/>
          </p:nvPr>
        </p:nvSpPr>
        <p:spPr>
          <a:xfrm>
            <a:off x="3391457" y="589147"/>
            <a:ext cx="7770913" cy="535010"/>
          </a:xfrm>
          <a:prstGeom prst="rect">
            <a:avLst/>
          </a:prstGeom>
        </p:spPr>
        <p:txBody>
          <a:bodyPr anchor="b">
            <a:noAutofit/>
          </a:bodyPr>
          <a:lstStyle>
            <a:lvl1pPr algn="l">
              <a:lnSpc>
                <a:spcPct val="100000"/>
              </a:lnSpc>
              <a:defRPr sz="3200" cap="none">
                <a:solidFill>
                  <a:srgbClr val="1C3864"/>
                </a:solidFill>
                <a:latin typeface="Manrope bold" pitchFamily="2" charset="0"/>
              </a:defRPr>
            </a:lvl1pPr>
          </a:lstStyle>
          <a:p>
            <a:r>
              <a:rPr lang="en-GB"/>
              <a:t>Agenda</a:t>
            </a:r>
          </a:p>
        </p:txBody>
      </p:sp>
      <p:sp>
        <p:nvSpPr>
          <p:cNvPr id="25" name="Rettangolo 18">
            <a:extLst>
              <a:ext uri="{FF2B5EF4-FFF2-40B4-BE49-F238E27FC236}">
                <a16:creationId xmlns:a16="http://schemas.microsoft.com/office/drawing/2014/main" id="{CBC05F55-4558-5FB9-BD23-4E09AAE62A3D}"/>
              </a:ext>
            </a:extLst>
          </p:cNvPr>
          <p:cNvSpPr/>
          <p:nvPr userDrawn="1"/>
        </p:nvSpPr>
        <p:spPr>
          <a:xfrm>
            <a:off x="3391458" y="1203109"/>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ext Placeholder 6">
            <a:extLst>
              <a:ext uri="{FF2B5EF4-FFF2-40B4-BE49-F238E27FC236}">
                <a16:creationId xmlns:a16="http://schemas.microsoft.com/office/drawing/2014/main" id="{4AFFC529-F91B-BB10-68E3-1E57C8ECB933}"/>
              </a:ext>
            </a:extLst>
          </p:cNvPr>
          <p:cNvSpPr>
            <a:spLocks noGrp="1"/>
          </p:cNvSpPr>
          <p:nvPr>
            <p:ph type="body" sz="quarter" idx="43" hasCustomPrompt="1"/>
          </p:nvPr>
        </p:nvSpPr>
        <p:spPr>
          <a:xfrm>
            <a:off x="3391457" y="2745274"/>
            <a:ext cx="3082290" cy="278899"/>
          </a:xfrm>
          <a:prstGeom prst="rect">
            <a:avLst/>
          </a:prstGeom>
        </p:spPr>
        <p:txBody>
          <a:bodyPr anchor="ctr" anchorCtr="0">
            <a:noAutofit/>
          </a:bodyPr>
          <a:lstStyle>
            <a:lvl1pPr marL="285750" indent="-285750">
              <a:buClr>
                <a:srgbClr val="2C303B"/>
              </a:buClr>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Content topic 1</a:t>
            </a:r>
          </a:p>
        </p:txBody>
      </p:sp>
      <p:sp>
        <p:nvSpPr>
          <p:cNvPr id="3" name="Text Placeholder 6">
            <a:extLst>
              <a:ext uri="{FF2B5EF4-FFF2-40B4-BE49-F238E27FC236}">
                <a16:creationId xmlns:a16="http://schemas.microsoft.com/office/drawing/2014/main" id="{906C9CA8-7919-86EA-A137-26CBEFB21A5A}"/>
              </a:ext>
            </a:extLst>
          </p:cNvPr>
          <p:cNvSpPr>
            <a:spLocks noGrp="1"/>
          </p:cNvSpPr>
          <p:nvPr>
            <p:ph type="body" sz="quarter" idx="44" hasCustomPrompt="1"/>
          </p:nvPr>
        </p:nvSpPr>
        <p:spPr>
          <a:xfrm>
            <a:off x="3391457" y="3400523"/>
            <a:ext cx="3082290" cy="278899"/>
          </a:xfrm>
          <a:prstGeom prst="rect">
            <a:avLst/>
          </a:prstGeom>
        </p:spPr>
        <p:txBody>
          <a:bodyPr anchor="ctr" anchorCtr="0">
            <a:noAutofit/>
          </a:bodyPr>
          <a:lstStyle>
            <a:lvl1pPr marL="285750" indent="-285750">
              <a:buClr>
                <a:srgbClr val="2C303B"/>
              </a:buClr>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285750" marR="0" lvl="0" indent="-285750" algn="l" defTabSz="914400" rtl="0" eaLnBrk="1" fontAlgn="auto" latinLnBrk="0" hangingPunct="1">
              <a:lnSpc>
                <a:spcPct val="90000"/>
              </a:lnSpc>
              <a:spcBef>
                <a:spcPts val="1000"/>
              </a:spcBef>
              <a:spcAft>
                <a:spcPts val="0"/>
              </a:spcAft>
              <a:buClrTx/>
              <a:buSzTx/>
              <a:tabLst/>
              <a:defRPr/>
            </a:pPr>
            <a:r>
              <a:rPr lang="en-US"/>
              <a:t>Content topic 2</a:t>
            </a:r>
          </a:p>
        </p:txBody>
      </p:sp>
      <p:sp>
        <p:nvSpPr>
          <p:cNvPr id="7" name="Text Placeholder 6">
            <a:extLst>
              <a:ext uri="{FF2B5EF4-FFF2-40B4-BE49-F238E27FC236}">
                <a16:creationId xmlns:a16="http://schemas.microsoft.com/office/drawing/2014/main" id="{180818AD-6DFE-8D62-754E-CFB4E39020D8}"/>
              </a:ext>
            </a:extLst>
          </p:cNvPr>
          <p:cNvSpPr>
            <a:spLocks noGrp="1"/>
          </p:cNvSpPr>
          <p:nvPr>
            <p:ph type="body" sz="quarter" idx="45" hasCustomPrompt="1"/>
          </p:nvPr>
        </p:nvSpPr>
        <p:spPr>
          <a:xfrm>
            <a:off x="3391457" y="4070385"/>
            <a:ext cx="3082290" cy="278899"/>
          </a:xfrm>
          <a:prstGeom prst="rect">
            <a:avLst/>
          </a:prstGeom>
        </p:spPr>
        <p:txBody>
          <a:bodyPr anchor="ctr" anchorCtr="0">
            <a:noAutofit/>
          </a:bodyPr>
          <a:lstStyle>
            <a:lvl1pPr marL="285750" indent="-285750">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Content topic 3</a:t>
            </a:r>
          </a:p>
        </p:txBody>
      </p:sp>
      <p:sp>
        <p:nvSpPr>
          <p:cNvPr id="9" name="Text Placeholder 6">
            <a:extLst>
              <a:ext uri="{FF2B5EF4-FFF2-40B4-BE49-F238E27FC236}">
                <a16:creationId xmlns:a16="http://schemas.microsoft.com/office/drawing/2014/main" id="{FB1033E5-29D3-50E0-B5F2-1710DFDC546E}"/>
              </a:ext>
            </a:extLst>
          </p:cNvPr>
          <p:cNvSpPr>
            <a:spLocks noGrp="1"/>
          </p:cNvSpPr>
          <p:nvPr>
            <p:ph type="body" sz="quarter" idx="46" hasCustomPrompt="1"/>
          </p:nvPr>
        </p:nvSpPr>
        <p:spPr>
          <a:xfrm>
            <a:off x="3391457" y="4725634"/>
            <a:ext cx="3082290" cy="278899"/>
          </a:xfrm>
          <a:prstGeom prst="rect">
            <a:avLst/>
          </a:prstGeom>
        </p:spPr>
        <p:txBody>
          <a:bodyPr anchor="ctr" anchorCtr="0">
            <a:noAutofit/>
          </a:bodyPr>
          <a:lstStyle>
            <a:lvl1pPr marL="285750" indent="-285750">
              <a:buClr>
                <a:srgbClr val="2C303B"/>
              </a:buClr>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285750" marR="0" lvl="0" indent="-285750" algn="l" defTabSz="914400" rtl="0" eaLnBrk="1" fontAlgn="auto" latinLnBrk="0" hangingPunct="1">
              <a:lnSpc>
                <a:spcPct val="90000"/>
              </a:lnSpc>
              <a:spcBef>
                <a:spcPts val="1000"/>
              </a:spcBef>
              <a:spcAft>
                <a:spcPts val="0"/>
              </a:spcAft>
              <a:buClrTx/>
              <a:buSzTx/>
              <a:tabLst/>
              <a:defRPr/>
            </a:pPr>
            <a:r>
              <a:rPr lang="en-US"/>
              <a:t>Content topic 4</a:t>
            </a:r>
          </a:p>
        </p:txBody>
      </p:sp>
      <p:sp>
        <p:nvSpPr>
          <p:cNvPr id="16" name="Text Placeholder 6">
            <a:extLst>
              <a:ext uri="{FF2B5EF4-FFF2-40B4-BE49-F238E27FC236}">
                <a16:creationId xmlns:a16="http://schemas.microsoft.com/office/drawing/2014/main" id="{CDAA4864-4A47-167F-ED1C-4C9034D301BC}"/>
              </a:ext>
            </a:extLst>
          </p:cNvPr>
          <p:cNvSpPr>
            <a:spLocks noGrp="1"/>
          </p:cNvSpPr>
          <p:nvPr>
            <p:ph type="body" sz="quarter" idx="47" hasCustomPrompt="1"/>
          </p:nvPr>
        </p:nvSpPr>
        <p:spPr>
          <a:xfrm>
            <a:off x="7663096" y="2745274"/>
            <a:ext cx="3082290" cy="278899"/>
          </a:xfrm>
          <a:prstGeom prst="rect">
            <a:avLst/>
          </a:prstGeom>
        </p:spPr>
        <p:txBody>
          <a:bodyPr anchor="ctr" anchorCtr="0">
            <a:noAutofit/>
          </a:bodyPr>
          <a:lstStyle>
            <a:lvl1pPr marL="285750" indent="-285750">
              <a:buClr>
                <a:srgbClr val="2C303B"/>
              </a:buClr>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Content topic 5</a:t>
            </a:r>
          </a:p>
        </p:txBody>
      </p:sp>
      <p:sp>
        <p:nvSpPr>
          <p:cNvPr id="17" name="Text Placeholder 6">
            <a:extLst>
              <a:ext uri="{FF2B5EF4-FFF2-40B4-BE49-F238E27FC236}">
                <a16:creationId xmlns:a16="http://schemas.microsoft.com/office/drawing/2014/main" id="{1179B85D-4FEC-805D-072C-EDCCA0DAA856}"/>
              </a:ext>
            </a:extLst>
          </p:cNvPr>
          <p:cNvSpPr>
            <a:spLocks noGrp="1"/>
          </p:cNvSpPr>
          <p:nvPr>
            <p:ph type="body" sz="quarter" idx="48" hasCustomPrompt="1"/>
          </p:nvPr>
        </p:nvSpPr>
        <p:spPr>
          <a:xfrm>
            <a:off x="7663096" y="3400523"/>
            <a:ext cx="3082290" cy="278899"/>
          </a:xfrm>
          <a:prstGeom prst="rect">
            <a:avLst/>
          </a:prstGeom>
        </p:spPr>
        <p:txBody>
          <a:bodyPr anchor="ctr" anchorCtr="0">
            <a:noAutofit/>
          </a:bodyPr>
          <a:lstStyle>
            <a:lvl1pPr marL="285750" indent="-285750">
              <a:buClr>
                <a:srgbClr val="2C303B"/>
              </a:buClr>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285750" marR="0" lvl="0" indent="-285750" algn="l" defTabSz="914400" rtl="0" eaLnBrk="1" fontAlgn="auto" latinLnBrk="0" hangingPunct="1">
              <a:lnSpc>
                <a:spcPct val="90000"/>
              </a:lnSpc>
              <a:spcBef>
                <a:spcPts val="1000"/>
              </a:spcBef>
              <a:spcAft>
                <a:spcPts val="0"/>
              </a:spcAft>
              <a:buClrTx/>
              <a:buSzTx/>
              <a:tabLst/>
              <a:defRPr/>
            </a:pPr>
            <a:r>
              <a:rPr lang="en-US"/>
              <a:t>Content topic 6</a:t>
            </a:r>
          </a:p>
        </p:txBody>
      </p:sp>
      <p:sp>
        <p:nvSpPr>
          <p:cNvPr id="22" name="Text Placeholder 6">
            <a:extLst>
              <a:ext uri="{FF2B5EF4-FFF2-40B4-BE49-F238E27FC236}">
                <a16:creationId xmlns:a16="http://schemas.microsoft.com/office/drawing/2014/main" id="{E3964005-7C41-5C09-79D4-4561605E5E01}"/>
              </a:ext>
            </a:extLst>
          </p:cNvPr>
          <p:cNvSpPr>
            <a:spLocks noGrp="1"/>
          </p:cNvSpPr>
          <p:nvPr>
            <p:ph type="body" sz="quarter" idx="49" hasCustomPrompt="1"/>
          </p:nvPr>
        </p:nvSpPr>
        <p:spPr>
          <a:xfrm>
            <a:off x="7663096" y="4070385"/>
            <a:ext cx="3082290" cy="278899"/>
          </a:xfrm>
          <a:prstGeom prst="rect">
            <a:avLst/>
          </a:prstGeom>
        </p:spPr>
        <p:txBody>
          <a:bodyPr anchor="ctr" anchorCtr="0">
            <a:noAutofit/>
          </a:bodyPr>
          <a:lstStyle>
            <a:lvl1pPr marL="285750" indent="-285750">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Content topic 7</a:t>
            </a:r>
          </a:p>
        </p:txBody>
      </p:sp>
      <p:sp>
        <p:nvSpPr>
          <p:cNvPr id="23" name="Text Placeholder 6">
            <a:extLst>
              <a:ext uri="{FF2B5EF4-FFF2-40B4-BE49-F238E27FC236}">
                <a16:creationId xmlns:a16="http://schemas.microsoft.com/office/drawing/2014/main" id="{F8FAB36F-606B-7DDC-A150-945BDABEF048}"/>
              </a:ext>
            </a:extLst>
          </p:cNvPr>
          <p:cNvSpPr>
            <a:spLocks noGrp="1"/>
          </p:cNvSpPr>
          <p:nvPr>
            <p:ph type="body" sz="quarter" idx="50" hasCustomPrompt="1"/>
          </p:nvPr>
        </p:nvSpPr>
        <p:spPr>
          <a:xfrm>
            <a:off x="7663096" y="4725634"/>
            <a:ext cx="3082290" cy="278899"/>
          </a:xfrm>
          <a:prstGeom prst="rect">
            <a:avLst/>
          </a:prstGeom>
        </p:spPr>
        <p:txBody>
          <a:bodyPr anchor="ctr" anchorCtr="0">
            <a:noAutofit/>
          </a:bodyPr>
          <a:lstStyle>
            <a:lvl1pPr marL="285750" indent="-285750">
              <a:buClr>
                <a:srgbClr val="2C303B"/>
              </a:buClr>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285750" marR="0" lvl="0" indent="-285750" algn="l" defTabSz="914400" rtl="0" eaLnBrk="1" fontAlgn="auto" latinLnBrk="0" hangingPunct="1">
              <a:lnSpc>
                <a:spcPct val="90000"/>
              </a:lnSpc>
              <a:spcBef>
                <a:spcPts val="1000"/>
              </a:spcBef>
              <a:spcAft>
                <a:spcPts val="0"/>
              </a:spcAft>
              <a:buClrTx/>
              <a:buSzTx/>
              <a:tabLst/>
              <a:defRPr/>
            </a:pPr>
            <a:r>
              <a:rPr lang="en-US"/>
              <a:t>Content topic 8</a:t>
            </a:r>
          </a:p>
        </p:txBody>
      </p:sp>
    </p:spTree>
    <p:extLst>
      <p:ext uri="{BB962C8B-B14F-4D97-AF65-F5344CB8AC3E}">
        <p14:creationId xmlns:p14="http://schemas.microsoft.com/office/powerpoint/2010/main" val="2787674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Agenda 3">
    <p:spTree>
      <p:nvGrpSpPr>
        <p:cNvPr id="1" name=""/>
        <p:cNvGrpSpPr/>
        <p:nvPr/>
      </p:nvGrpSpPr>
      <p:grpSpPr>
        <a:xfrm>
          <a:off x="0" y="0"/>
          <a:ext cx="0" cy="0"/>
          <a:chOff x="0" y="0"/>
          <a:chExt cx="0" cy="0"/>
        </a:xfrm>
      </p:grpSpPr>
      <p:sp>
        <p:nvSpPr>
          <p:cNvPr id="13" name="Rechthoek 12">
            <a:extLst>
              <a:ext uri="{FF2B5EF4-FFF2-40B4-BE49-F238E27FC236}">
                <a16:creationId xmlns:a16="http://schemas.microsoft.com/office/drawing/2014/main" id="{531CE4C8-9842-DC52-52D2-D7393AB69F79}"/>
              </a:ext>
            </a:extLst>
          </p:cNvPr>
          <p:cNvSpPr/>
          <p:nvPr userDrawn="1"/>
        </p:nvSpPr>
        <p:spPr>
          <a:xfrm>
            <a:off x="0" y="1751856"/>
            <a:ext cx="12192000" cy="4211818"/>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xt Placeholder 6">
            <a:extLst>
              <a:ext uri="{FF2B5EF4-FFF2-40B4-BE49-F238E27FC236}">
                <a16:creationId xmlns:a16="http://schemas.microsoft.com/office/drawing/2014/main" id="{890E5974-1C0F-59E3-F534-D92903B0ED5E}"/>
              </a:ext>
            </a:extLst>
          </p:cNvPr>
          <p:cNvSpPr>
            <a:spLocks noGrp="1"/>
          </p:cNvSpPr>
          <p:nvPr>
            <p:ph type="body" sz="quarter" idx="43" hasCustomPrompt="1"/>
          </p:nvPr>
        </p:nvSpPr>
        <p:spPr>
          <a:xfrm>
            <a:off x="3391457" y="2379514"/>
            <a:ext cx="3531075" cy="278899"/>
          </a:xfrm>
          <a:prstGeom prst="rect">
            <a:avLst/>
          </a:prstGeom>
        </p:spPr>
        <p:txBody>
          <a:bodyPr anchor="ctr" anchorCtr="0">
            <a:noAutofit/>
          </a:bodyPr>
          <a:lstStyle>
            <a:lvl1pPr marL="285750" indent="-285750">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Content topic 1</a:t>
            </a:r>
          </a:p>
        </p:txBody>
      </p:sp>
      <p:sp>
        <p:nvSpPr>
          <p:cNvPr id="5" name="Text Placeholder 6">
            <a:extLst>
              <a:ext uri="{FF2B5EF4-FFF2-40B4-BE49-F238E27FC236}">
                <a16:creationId xmlns:a16="http://schemas.microsoft.com/office/drawing/2014/main" id="{24358B11-B26F-9B2A-2678-34F5507FD233}"/>
              </a:ext>
            </a:extLst>
          </p:cNvPr>
          <p:cNvSpPr>
            <a:spLocks noGrp="1"/>
          </p:cNvSpPr>
          <p:nvPr>
            <p:ph type="body" sz="quarter" idx="44" hasCustomPrompt="1"/>
          </p:nvPr>
        </p:nvSpPr>
        <p:spPr>
          <a:xfrm>
            <a:off x="3391457" y="3034763"/>
            <a:ext cx="3531075" cy="278899"/>
          </a:xfrm>
          <a:prstGeom prst="rect">
            <a:avLst/>
          </a:prstGeom>
        </p:spPr>
        <p:txBody>
          <a:bodyPr anchor="ctr" anchorCtr="0">
            <a:noAutofit/>
          </a:bodyPr>
          <a:lstStyle>
            <a:lvl1pPr marL="285750" indent="-285750">
              <a:buFont typeface="Manrope Light" pitchFamily="2" charset="0"/>
              <a:buChar char="→"/>
              <a:defRPr lang="en-US" sz="1400" kern="1200" dirty="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285750" marR="0" lvl="0" indent="-285750" algn="l" defTabSz="914400" rtl="0" eaLnBrk="1" fontAlgn="auto" latinLnBrk="0" hangingPunct="1">
              <a:lnSpc>
                <a:spcPct val="90000"/>
              </a:lnSpc>
              <a:spcBef>
                <a:spcPts val="1000"/>
              </a:spcBef>
              <a:spcAft>
                <a:spcPts val="0"/>
              </a:spcAft>
              <a:buClrTx/>
              <a:buSzTx/>
              <a:buFont typeface="Manrope Light" pitchFamily="2" charset="0"/>
              <a:buChar char="→"/>
              <a:tabLst/>
              <a:defRPr/>
            </a:pPr>
            <a:r>
              <a:rPr lang="en-US"/>
              <a:t>Content topic 2</a:t>
            </a:r>
          </a:p>
        </p:txBody>
      </p:sp>
      <p:sp>
        <p:nvSpPr>
          <p:cNvPr id="6" name="Text Placeholder 6">
            <a:extLst>
              <a:ext uri="{FF2B5EF4-FFF2-40B4-BE49-F238E27FC236}">
                <a16:creationId xmlns:a16="http://schemas.microsoft.com/office/drawing/2014/main" id="{A21F0303-3E10-E76D-97CC-11C5F72ED259}"/>
              </a:ext>
            </a:extLst>
          </p:cNvPr>
          <p:cNvSpPr>
            <a:spLocks noGrp="1"/>
          </p:cNvSpPr>
          <p:nvPr>
            <p:ph type="body" sz="quarter" idx="45" hasCustomPrompt="1"/>
          </p:nvPr>
        </p:nvSpPr>
        <p:spPr>
          <a:xfrm>
            <a:off x="3391457" y="3704625"/>
            <a:ext cx="3531075" cy="278899"/>
          </a:xfrm>
          <a:prstGeom prst="rect">
            <a:avLst/>
          </a:prstGeom>
        </p:spPr>
        <p:txBody>
          <a:bodyPr anchor="ctr" anchorCtr="0">
            <a:noAutofit/>
          </a:bodyPr>
          <a:lstStyle>
            <a:lvl1pPr marL="285750" indent="-285750">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Content topic 3</a:t>
            </a:r>
          </a:p>
        </p:txBody>
      </p:sp>
      <p:sp>
        <p:nvSpPr>
          <p:cNvPr id="8" name="Text Placeholder 6">
            <a:extLst>
              <a:ext uri="{FF2B5EF4-FFF2-40B4-BE49-F238E27FC236}">
                <a16:creationId xmlns:a16="http://schemas.microsoft.com/office/drawing/2014/main" id="{C53235C7-9A76-EB0C-B60A-A9572E665F8C}"/>
              </a:ext>
            </a:extLst>
          </p:cNvPr>
          <p:cNvSpPr>
            <a:spLocks noGrp="1"/>
          </p:cNvSpPr>
          <p:nvPr>
            <p:ph type="body" sz="quarter" idx="46" hasCustomPrompt="1"/>
          </p:nvPr>
        </p:nvSpPr>
        <p:spPr>
          <a:xfrm>
            <a:off x="3391457" y="4359874"/>
            <a:ext cx="3531075" cy="278899"/>
          </a:xfrm>
          <a:prstGeom prst="rect">
            <a:avLst/>
          </a:prstGeom>
        </p:spPr>
        <p:txBody>
          <a:bodyPr anchor="ctr" anchorCtr="0">
            <a:noAutofit/>
          </a:bodyPr>
          <a:lstStyle>
            <a:lvl1pPr marL="285750" indent="-285750">
              <a:buFont typeface="Manrope Light" pitchFamily="2" charset="0"/>
              <a:buChar char="→"/>
              <a:defRPr lang="en-US" sz="1400" kern="1200" dirty="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285750" marR="0" lvl="0" indent="-285750" algn="l" defTabSz="914400" rtl="0" eaLnBrk="1" fontAlgn="auto" latinLnBrk="0" hangingPunct="1">
              <a:lnSpc>
                <a:spcPct val="90000"/>
              </a:lnSpc>
              <a:spcBef>
                <a:spcPts val="1000"/>
              </a:spcBef>
              <a:spcAft>
                <a:spcPts val="0"/>
              </a:spcAft>
              <a:buClrTx/>
              <a:buSzTx/>
              <a:buFont typeface="Manrope Light" pitchFamily="2" charset="0"/>
              <a:buChar char="→"/>
              <a:tabLst/>
              <a:defRPr/>
            </a:pPr>
            <a:r>
              <a:rPr lang="en-US"/>
              <a:t>Content topic 4</a:t>
            </a:r>
          </a:p>
        </p:txBody>
      </p:sp>
      <p:pic>
        <p:nvPicPr>
          <p:cNvPr id="11" name="Afbeelding 10">
            <a:extLst>
              <a:ext uri="{FF2B5EF4-FFF2-40B4-BE49-F238E27FC236}">
                <a16:creationId xmlns:a16="http://schemas.microsoft.com/office/drawing/2014/main" id="{7431C3F3-9CAA-B624-48D6-019AE087238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2776654" cy="6858000"/>
          </a:xfrm>
          <a:prstGeom prst="rect">
            <a:avLst/>
          </a:prstGeom>
        </p:spPr>
      </p:pic>
      <p:sp>
        <p:nvSpPr>
          <p:cNvPr id="7" name="Text Placeholder 6">
            <a:extLst>
              <a:ext uri="{FF2B5EF4-FFF2-40B4-BE49-F238E27FC236}">
                <a16:creationId xmlns:a16="http://schemas.microsoft.com/office/drawing/2014/main" id="{173F9A13-959E-0987-CBDF-A92CAE495645}"/>
              </a:ext>
            </a:extLst>
          </p:cNvPr>
          <p:cNvSpPr>
            <a:spLocks noGrp="1"/>
          </p:cNvSpPr>
          <p:nvPr>
            <p:ph type="body" sz="quarter" idx="47" hasCustomPrompt="1"/>
          </p:nvPr>
        </p:nvSpPr>
        <p:spPr>
          <a:xfrm>
            <a:off x="3391457" y="5019159"/>
            <a:ext cx="3531075" cy="278899"/>
          </a:xfrm>
          <a:prstGeom prst="rect">
            <a:avLst/>
          </a:prstGeom>
        </p:spPr>
        <p:txBody>
          <a:bodyPr anchor="ctr" anchorCtr="0">
            <a:noAutofit/>
          </a:bodyPr>
          <a:lstStyle>
            <a:lvl1pPr marL="285750" indent="-285750">
              <a:buFont typeface="Manrope Light" pitchFamily="2" charset="0"/>
              <a:buChar char="→"/>
              <a:defRPr lang="en-US" sz="1400" kern="1200" dirty="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285750" marR="0" lvl="0" indent="-285750" algn="l" defTabSz="914400" rtl="0" eaLnBrk="1" fontAlgn="auto" latinLnBrk="0" hangingPunct="1">
              <a:lnSpc>
                <a:spcPct val="90000"/>
              </a:lnSpc>
              <a:spcBef>
                <a:spcPts val="1000"/>
              </a:spcBef>
              <a:spcAft>
                <a:spcPts val="0"/>
              </a:spcAft>
              <a:buClrTx/>
              <a:buSzTx/>
              <a:buFont typeface="Manrope Light" pitchFamily="2" charset="0"/>
              <a:buChar char="→"/>
              <a:tabLst/>
              <a:defRPr/>
            </a:pPr>
            <a:r>
              <a:rPr lang="en-US"/>
              <a:t>Content topic 5</a:t>
            </a:r>
          </a:p>
        </p:txBody>
      </p:sp>
      <p:sp>
        <p:nvSpPr>
          <p:cNvPr id="9" name="Titolo 1">
            <a:extLst>
              <a:ext uri="{FF2B5EF4-FFF2-40B4-BE49-F238E27FC236}">
                <a16:creationId xmlns:a16="http://schemas.microsoft.com/office/drawing/2014/main" id="{2EB7013B-3539-CB5F-D267-7847CBFF51A6}"/>
              </a:ext>
            </a:extLst>
          </p:cNvPr>
          <p:cNvSpPr>
            <a:spLocks noGrp="1"/>
          </p:cNvSpPr>
          <p:nvPr>
            <p:ph type="ctrTitle" hasCustomPrompt="1"/>
          </p:nvPr>
        </p:nvSpPr>
        <p:spPr>
          <a:xfrm>
            <a:off x="3391457" y="589147"/>
            <a:ext cx="7770913" cy="535010"/>
          </a:xfrm>
          <a:prstGeom prst="rect">
            <a:avLst/>
          </a:prstGeom>
        </p:spPr>
        <p:txBody>
          <a:bodyPr anchor="b">
            <a:noAutofit/>
          </a:bodyPr>
          <a:lstStyle>
            <a:lvl1pPr algn="l">
              <a:lnSpc>
                <a:spcPct val="100000"/>
              </a:lnSpc>
              <a:defRPr sz="3200" cap="none">
                <a:solidFill>
                  <a:srgbClr val="1C3864"/>
                </a:solidFill>
                <a:latin typeface="Manrope bold" pitchFamily="2" charset="0"/>
              </a:defRPr>
            </a:lvl1pPr>
          </a:lstStyle>
          <a:p>
            <a:r>
              <a:rPr lang="en-GB"/>
              <a:t>Agenda</a:t>
            </a:r>
          </a:p>
        </p:txBody>
      </p:sp>
      <p:sp>
        <p:nvSpPr>
          <p:cNvPr id="10" name="Rettangolo 18">
            <a:extLst>
              <a:ext uri="{FF2B5EF4-FFF2-40B4-BE49-F238E27FC236}">
                <a16:creationId xmlns:a16="http://schemas.microsoft.com/office/drawing/2014/main" id="{BF0992F9-1921-7B1E-71FB-1A04D4B4F750}"/>
              </a:ext>
            </a:extLst>
          </p:cNvPr>
          <p:cNvSpPr/>
          <p:nvPr userDrawn="1"/>
        </p:nvSpPr>
        <p:spPr>
          <a:xfrm>
            <a:off x="3391458" y="1203109"/>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2300507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Agenda 4">
    <p:spTree>
      <p:nvGrpSpPr>
        <p:cNvPr id="1" name=""/>
        <p:cNvGrpSpPr/>
        <p:nvPr/>
      </p:nvGrpSpPr>
      <p:grpSpPr>
        <a:xfrm>
          <a:off x="0" y="0"/>
          <a:ext cx="0" cy="0"/>
          <a:chOff x="0" y="0"/>
          <a:chExt cx="0" cy="0"/>
        </a:xfrm>
      </p:grpSpPr>
      <p:sp>
        <p:nvSpPr>
          <p:cNvPr id="13" name="Rechthoek 12">
            <a:extLst>
              <a:ext uri="{FF2B5EF4-FFF2-40B4-BE49-F238E27FC236}">
                <a16:creationId xmlns:a16="http://schemas.microsoft.com/office/drawing/2014/main" id="{531CE4C8-9842-DC52-52D2-D7393AB69F79}"/>
              </a:ext>
            </a:extLst>
          </p:cNvPr>
          <p:cNvSpPr/>
          <p:nvPr userDrawn="1"/>
        </p:nvSpPr>
        <p:spPr>
          <a:xfrm>
            <a:off x="0" y="1751856"/>
            <a:ext cx="12192000" cy="4211818"/>
          </a:xfrm>
          <a:prstGeom prst="rect">
            <a:avLst/>
          </a:prstGeom>
          <a:solidFill>
            <a:srgbClr val="F6F6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a:extLst>
              <a:ext uri="{FF2B5EF4-FFF2-40B4-BE49-F238E27FC236}">
                <a16:creationId xmlns:a16="http://schemas.microsoft.com/office/drawing/2014/main" id="{7431C3F3-9CAA-B624-48D6-019AE087238D}"/>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2776654" cy="6858000"/>
          </a:xfrm>
          <a:prstGeom prst="rect">
            <a:avLst/>
          </a:prstGeom>
        </p:spPr>
      </p:pic>
      <p:sp>
        <p:nvSpPr>
          <p:cNvPr id="9" name="Titolo 1">
            <a:extLst>
              <a:ext uri="{FF2B5EF4-FFF2-40B4-BE49-F238E27FC236}">
                <a16:creationId xmlns:a16="http://schemas.microsoft.com/office/drawing/2014/main" id="{2EB7013B-3539-CB5F-D267-7847CBFF51A6}"/>
              </a:ext>
            </a:extLst>
          </p:cNvPr>
          <p:cNvSpPr>
            <a:spLocks noGrp="1"/>
          </p:cNvSpPr>
          <p:nvPr>
            <p:ph type="ctrTitle" hasCustomPrompt="1"/>
          </p:nvPr>
        </p:nvSpPr>
        <p:spPr>
          <a:xfrm>
            <a:off x="3391457" y="589147"/>
            <a:ext cx="7770913" cy="535010"/>
          </a:xfrm>
          <a:prstGeom prst="rect">
            <a:avLst/>
          </a:prstGeom>
        </p:spPr>
        <p:txBody>
          <a:bodyPr anchor="b">
            <a:noAutofit/>
          </a:bodyPr>
          <a:lstStyle>
            <a:lvl1pPr algn="l">
              <a:lnSpc>
                <a:spcPct val="100000"/>
              </a:lnSpc>
              <a:defRPr sz="3200" cap="none">
                <a:solidFill>
                  <a:srgbClr val="1C3864"/>
                </a:solidFill>
                <a:latin typeface="Manrope bold" pitchFamily="2" charset="0"/>
              </a:defRPr>
            </a:lvl1pPr>
          </a:lstStyle>
          <a:p>
            <a:r>
              <a:rPr lang="en-GB"/>
              <a:t>Agenda</a:t>
            </a:r>
          </a:p>
        </p:txBody>
      </p:sp>
      <p:sp>
        <p:nvSpPr>
          <p:cNvPr id="10" name="Rettangolo 18">
            <a:extLst>
              <a:ext uri="{FF2B5EF4-FFF2-40B4-BE49-F238E27FC236}">
                <a16:creationId xmlns:a16="http://schemas.microsoft.com/office/drawing/2014/main" id="{BF0992F9-1921-7B1E-71FB-1A04D4B4F750}"/>
              </a:ext>
            </a:extLst>
          </p:cNvPr>
          <p:cNvSpPr/>
          <p:nvPr userDrawn="1"/>
        </p:nvSpPr>
        <p:spPr>
          <a:xfrm>
            <a:off x="3391458" y="1203109"/>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ext Placeholder 6">
            <a:extLst>
              <a:ext uri="{FF2B5EF4-FFF2-40B4-BE49-F238E27FC236}">
                <a16:creationId xmlns:a16="http://schemas.microsoft.com/office/drawing/2014/main" id="{CE0B66A6-8602-BDB5-4F87-F7AE748F328E}"/>
              </a:ext>
            </a:extLst>
          </p:cNvPr>
          <p:cNvSpPr>
            <a:spLocks noGrp="1"/>
          </p:cNvSpPr>
          <p:nvPr>
            <p:ph type="body" sz="quarter" idx="43" hasCustomPrompt="1"/>
          </p:nvPr>
        </p:nvSpPr>
        <p:spPr>
          <a:xfrm>
            <a:off x="3391457" y="2379514"/>
            <a:ext cx="3531075" cy="278899"/>
          </a:xfrm>
          <a:prstGeom prst="rect">
            <a:avLst/>
          </a:prstGeom>
        </p:spPr>
        <p:txBody>
          <a:bodyPr anchor="ctr" anchorCtr="0">
            <a:noAutofit/>
          </a:bodyPr>
          <a:lstStyle>
            <a:lvl1pPr marL="285750" indent="-285750">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Content topic 1</a:t>
            </a:r>
          </a:p>
        </p:txBody>
      </p:sp>
      <p:sp>
        <p:nvSpPr>
          <p:cNvPr id="3" name="Text Placeholder 6">
            <a:extLst>
              <a:ext uri="{FF2B5EF4-FFF2-40B4-BE49-F238E27FC236}">
                <a16:creationId xmlns:a16="http://schemas.microsoft.com/office/drawing/2014/main" id="{2E7BE385-12C5-DCBD-2451-499E928137D1}"/>
              </a:ext>
            </a:extLst>
          </p:cNvPr>
          <p:cNvSpPr>
            <a:spLocks noGrp="1"/>
          </p:cNvSpPr>
          <p:nvPr>
            <p:ph type="body" sz="quarter" idx="44" hasCustomPrompt="1"/>
          </p:nvPr>
        </p:nvSpPr>
        <p:spPr>
          <a:xfrm>
            <a:off x="3391457" y="3034763"/>
            <a:ext cx="3531075" cy="278899"/>
          </a:xfrm>
          <a:prstGeom prst="rect">
            <a:avLst/>
          </a:prstGeom>
        </p:spPr>
        <p:txBody>
          <a:bodyPr anchor="ctr" anchorCtr="0">
            <a:noAutofit/>
          </a:bodyPr>
          <a:lstStyle>
            <a:lvl1pPr marL="285750" indent="-285750">
              <a:buFont typeface="Manrope Light" pitchFamily="2" charset="0"/>
              <a:buChar char="→"/>
              <a:defRPr lang="en-US" sz="1400" kern="1200" dirty="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285750" marR="0" lvl="0" indent="-285750" algn="l" defTabSz="914400" rtl="0" eaLnBrk="1" fontAlgn="auto" latinLnBrk="0" hangingPunct="1">
              <a:lnSpc>
                <a:spcPct val="90000"/>
              </a:lnSpc>
              <a:spcBef>
                <a:spcPts val="1000"/>
              </a:spcBef>
              <a:spcAft>
                <a:spcPts val="0"/>
              </a:spcAft>
              <a:buClrTx/>
              <a:buSzTx/>
              <a:buFont typeface="Manrope Light" pitchFamily="2" charset="0"/>
              <a:buChar char="→"/>
              <a:tabLst/>
              <a:defRPr/>
            </a:pPr>
            <a:r>
              <a:rPr lang="en-US"/>
              <a:t>Content topic 2</a:t>
            </a:r>
          </a:p>
        </p:txBody>
      </p:sp>
      <p:sp>
        <p:nvSpPr>
          <p:cNvPr id="12" name="Text Placeholder 6">
            <a:extLst>
              <a:ext uri="{FF2B5EF4-FFF2-40B4-BE49-F238E27FC236}">
                <a16:creationId xmlns:a16="http://schemas.microsoft.com/office/drawing/2014/main" id="{6DCDABA6-0FEC-B3BA-18C5-CEB875DD6C86}"/>
              </a:ext>
            </a:extLst>
          </p:cNvPr>
          <p:cNvSpPr>
            <a:spLocks noGrp="1"/>
          </p:cNvSpPr>
          <p:nvPr>
            <p:ph type="body" sz="quarter" idx="45" hasCustomPrompt="1"/>
          </p:nvPr>
        </p:nvSpPr>
        <p:spPr>
          <a:xfrm>
            <a:off x="3391457" y="3704625"/>
            <a:ext cx="3531075" cy="278899"/>
          </a:xfrm>
          <a:prstGeom prst="rect">
            <a:avLst/>
          </a:prstGeom>
        </p:spPr>
        <p:txBody>
          <a:bodyPr anchor="ctr" anchorCtr="0">
            <a:noAutofit/>
          </a:bodyPr>
          <a:lstStyle>
            <a:lvl1pPr marL="285750" indent="-285750">
              <a:buFont typeface="Manrope Light" pitchFamily="2" charset="0"/>
              <a:buChar char="→"/>
              <a:defRPr sz="1400">
                <a:solidFill>
                  <a:schemeClr val="tx1"/>
                </a:solidFill>
                <a:latin typeface="Manrope Light"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Content topic 3</a:t>
            </a:r>
          </a:p>
        </p:txBody>
      </p:sp>
      <p:sp>
        <p:nvSpPr>
          <p:cNvPr id="14" name="Text Placeholder 6">
            <a:extLst>
              <a:ext uri="{FF2B5EF4-FFF2-40B4-BE49-F238E27FC236}">
                <a16:creationId xmlns:a16="http://schemas.microsoft.com/office/drawing/2014/main" id="{15A5B0EA-54DA-69B0-67D4-C96340EEC7D8}"/>
              </a:ext>
            </a:extLst>
          </p:cNvPr>
          <p:cNvSpPr>
            <a:spLocks noGrp="1"/>
          </p:cNvSpPr>
          <p:nvPr>
            <p:ph type="body" sz="quarter" idx="46" hasCustomPrompt="1"/>
          </p:nvPr>
        </p:nvSpPr>
        <p:spPr>
          <a:xfrm>
            <a:off x="3391457" y="4359874"/>
            <a:ext cx="3531075" cy="278899"/>
          </a:xfrm>
          <a:prstGeom prst="rect">
            <a:avLst/>
          </a:prstGeom>
        </p:spPr>
        <p:txBody>
          <a:bodyPr anchor="ctr" anchorCtr="0">
            <a:noAutofit/>
          </a:bodyPr>
          <a:lstStyle>
            <a:lvl1pPr marL="285750" indent="-285750">
              <a:buFont typeface="Manrope Light" pitchFamily="2" charset="0"/>
              <a:buChar char="→"/>
              <a:defRPr lang="en-US" sz="1400" kern="1200" dirty="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285750" marR="0" lvl="0" indent="-285750" algn="l" defTabSz="914400" rtl="0" eaLnBrk="1" fontAlgn="auto" latinLnBrk="0" hangingPunct="1">
              <a:lnSpc>
                <a:spcPct val="90000"/>
              </a:lnSpc>
              <a:spcBef>
                <a:spcPts val="1000"/>
              </a:spcBef>
              <a:spcAft>
                <a:spcPts val="0"/>
              </a:spcAft>
              <a:buClrTx/>
              <a:buSzTx/>
              <a:buFont typeface="Manrope Light" pitchFamily="2" charset="0"/>
              <a:buChar char="→"/>
              <a:tabLst/>
              <a:defRPr/>
            </a:pPr>
            <a:r>
              <a:rPr lang="en-US"/>
              <a:t>Content topic 4</a:t>
            </a:r>
          </a:p>
        </p:txBody>
      </p:sp>
      <p:sp>
        <p:nvSpPr>
          <p:cNvPr id="15" name="Text Placeholder 6">
            <a:extLst>
              <a:ext uri="{FF2B5EF4-FFF2-40B4-BE49-F238E27FC236}">
                <a16:creationId xmlns:a16="http://schemas.microsoft.com/office/drawing/2014/main" id="{E65B1E50-2DA5-EEF9-F89F-FB54A6949F01}"/>
              </a:ext>
            </a:extLst>
          </p:cNvPr>
          <p:cNvSpPr>
            <a:spLocks noGrp="1"/>
          </p:cNvSpPr>
          <p:nvPr>
            <p:ph type="body" sz="quarter" idx="47" hasCustomPrompt="1"/>
          </p:nvPr>
        </p:nvSpPr>
        <p:spPr>
          <a:xfrm>
            <a:off x="3391457" y="5019159"/>
            <a:ext cx="3531075" cy="278899"/>
          </a:xfrm>
          <a:prstGeom prst="rect">
            <a:avLst/>
          </a:prstGeom>
        </p:spPr>
        <p:txBody>
          <a:bodyPr anchor="ctr" anchorCtr="0">
            <a:noAutofit/>
          </a:bodyPr>
          <a:lstStyle>
            <a:lvl1pPr marL="285750" indent="-285750">
              <a:buFont typeface="Manrope Light" pitchFamily="2" charset="0"/>
              <a:buChar char="→"/>
              <a:defRPr lang="en-US" sz="1400" kern="1200" dirty="0">
                <a:solidFill>
                  <a:schemeClr val="tx1"/>
                </a:solidFill>
                <a:latin typeface="Manrope Light" pitchFamily="2" charset="0"/>
                <a:ea typeface="+mn-ea"/>
                <a:cs typeface="+mn-cs"/>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marL="285750" marR="0" lvl="0" indent="-285750" algn="l" defTabSz="914400" rtl="0" eaLnBrk="1" fontAlgn="auto" latinLnBrk="0" hangingPunct="1">
              <a:lnSpc>
                <a:spcPct val="90000"/>
              </a:lnSpc>
              <a:spcBef>
                <a:spcPts val="1000"/>
              </a:spcBef>
              <a:spcAft>
                <a:spcPts val="0"/>
              </a:spcAft>
              <a:buClrTx/>
              <a:buSzTx/>
              <a:buFont typeface="Manrope Light" pitchFamily="2" charset="0"/>
              <a:buChar char="→"/>
              <a:tabLst/>
              <a:defRPr/>
            </a:pPr>
            <a:r>
              <a:rPr lang="en-US"/>
              <a:t>Content topic 5</a:t>
            </a:r>
          </a:p>
        </p:txBody>
      </p:sp>
    </p:spTree>
    <p:extLst>
      <p:ext uri="{BB962C8B-B14F-4D97-AF65-F5344CB8AC3E}">
        <p14:creationId xmlns:p14="http://schemas.microsoft.com/office/powerpoint/2010/main" val="27460531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Content 1">
    <p:spTree>
      <p:nvGrpSpPr>
        <p:cNvPr id="1" name=""/>
        <p:cNvGrpSpPr/>
        <p:nvPr/>
      </p:nvGrpSpPr>
      <p:grpSpPr>
        <a:xfrm>
          <a:off x="0" y="0"/>
          <a:ext cx="0" cy="0"/>
          <a:chOff x="0" y="0"/>
          <a:chExt cx="0" cy="0"/>
        </a:xfrm>
      </p:grpSpPr>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10982409"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Afbeelding 1">
            <a:extLst>
              <a:ext uri="{FF2B5EF4-FFF2-40B4-BE49-F238E27FC236}">
                <a16:creationId xmlns:a16="http://schemas.microsoft.com/office/drawing/2014/main" id="{360C438B-0F15-5EAB-68EA-4BA9B70EAC3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8576885" y="1735174"/>
            <a:ext cx="3076083" cy="4148923"/>
          </a:xfrm>
          <a:prstGeom prst="rect">
            <a:avLst/>
          </a:prstGeom>
        </p:spPr>
      </p:pic>
      <p:sp>
        <p:nvSpPr>
          <p:cNvPr id="6" name="Tijdelijke aanduiding voor tekst 3">
            <a:extLst>
              <a:ext uri="{FF2B5EF4-FFF2-40B4-BE49-F238E27FC236}">
                <a16:creationId xmlns:a16="http://schemas.microsoft.com/office/drawing/2014/main" id="{CC9906AB-9A72-F82F-A863-BD85DA231B58}"/>
              </a:ext>
            </a:extLst>
          </p:cNvPr>
          <p:cNvSpPr>
            <a:spLocks noGrp="1"/>
          </p:cNvSpPr>
          <p:nvPr>
            <p:ph type="body" sz="quarter" idx="11" hasCustomPrompt="1"/>
          </p:nvPr>
        </p:nvSpPr>
        <p:spPr>
          <a:xfrm>
            <a:off x="670560" y="1651094"/>
            <a:ext cx="6813550" cy="4276725"/>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a:p>
            <a:pPr>
              <a:lnSpc>
                <a:spcPct val="150000"/>
              </a:lnSpc>
            </a:pPr>
            <a:r>
              <a:rPr lang="nl-NL" sz="1200">
                <a:solidFill>
                  <a:schemeClr val="tx1"/>
                </a:solidFill>
                <a:latin typeface="Manrope Light" pitchFamily="2" charset="0"/>
              </a:rPr>
              <a:t>Duis </a:t>
            </a:r>
            <a:r>
              <a:rPr lang="nl-NL" sz="1200" err="1">
                <a:solidFill>
                  <a:schemeClr val="tx1"/>
                </a:solidFill>
                <a:latin typeface="Manrope Light" pitchFamily="2" charset="0"/>
              </a:rPr>
              <a:t>aute</a:t>
            </a:r>
            <a:r>
              <a:rPr lang="nl-NL" sz="1200">
                <a:solidFill>
                  <a:schemeClr val="tx1"/>
                </a:solidFill>
                <a:latin typeface="Manrope Light" pitchFamily="2" charset="0"/>
              </a:rPr>
              <a:t> </a:t>
            </a:r>
            <a:r>
              <a:rPr lang="nl-NL" sz="1200" err="1">
                <a:solidFill>
                  <a:schemeClr val="tx1"/>
                </a:solidFill>
                <a:latin typeface="Manrope Light" pitchFamily="2" charset="0"/>
              </a:rPr>
              <a:t>irure</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in </a:t>
            </a:r>
            <a:r>
              <a:rPr lang="nl-NL" sz="1200" err="1">
                <a:solidFill>
                  <a:schemeClr val="tx1"/>
                </a:solidFill>
                <a:latin typeface="Manrope Light" pitchFamily="2" charset="0"/>
              </a:rPr>
              <a:t>reprehenderit</a:t>
            </a:r>
            <a:r>
              <a:rPr lang="nl-NL" sz="1200">
                <a:solidFill>
                  <a:schemeClr val="tx1"/>
                </a:solidFill>
                <a:latin typeface="Manrope Light" pitchFamily="2" charset="0"/>
              </a:rPr>
              <a:t> in </a:t>
            </a:r>
            <a:r>
              <a:rPr lang="nl-NL" sz="1200" err="1">
                <a:solidFill>
                  <a:schemeClr val="tx1"/>
                </a:solidFill>
                <a:latin typeface="Manrope Light" pitchFamily="2" charset="0"/>
              </a:rPr>
              <a:t>voluptate</a:t>
            </a:r>
            <a:r>
              <a:rPr lang="nl-NL" sz="1200">
                <a:solidFill>
                  <a:schemeClr val="tx1"/>
                </a:solidFill>
                <a:latin typeface="Manrope Light" pitchFamily="2" charset="0"/>
              </a:rPr>
              <a:t> </a:t>
            </a:r>
            <a:r>
              <a:rPr lang="nl-NL" sz="1200" err="1">
                <a:solidFill>
                  <a:schemeClr val="tx1"/>
                </a:solidFill>
                <a:latin typeface="Manrope Light" pitchFamily="2" charset="0"/>
              </a:rPr>
              <a:t>velit</a:t>
            </a:r>
            <a:r>
              <a:rPr lang="nl-NL" sz="1200">
                <a:solidFill>
                  <a:schemeClr val="tx1"/>
                </a:solidFill>
                <a:latin typeface="Manrope Light" pitchFamily="2" charset="0"/>
              </a:rPr>
              <a:t> </a:t>
            </a:r>
            <a:r>
              <a:rPr lang="nl-NL" sz="1200" err="1">
                <a:solidFill>
                  <a:schemeClr val="tx1"/>
                </a:solidFill>
                <a:latin typeface="Manrope Light" pitchFamily="2" charset="0"/>
              </a:rPr>
              <a:t>esse</a:t>
            </a:r>
            <a:r>
              <a:rPr lang="nl-NL" sz="1200">
                <a:solidFill>
                  <a:schemeClr val="tx1"/>
                </a:solidFill>
                <a:latin typeface="Manrope Light" pitchFamily="2" charset="0"/>
              </a:rPr>
              <a:t> </a:t>
            </a:r>
            <a:r>
              <a:rPr lang="nl-NL" sz="1200" err="1">
                <a:solidFill>
                  <a:schemeClr val="tx1"/>
                </a:solidFill>
                <a:latin typeface="Manrope Light" pitchFamily="2" charset="0"/>
              </a:rPr>
              <a:t>cillum</a:t>
            </a:r>
            <a:r>
              <a:rPr lang="nl-NL" sz="1200">
                <a:solidFill>
                  <a:schemeClr val="tx1"/>
                </a:solidFill>
                <a:latin typeface="Manrope Light" pitchFamily="2" charset="0"/>
              </a:rPr>
              <a:t> </a:t>
            </a:r>
            <a:r>
              <a:rPr lang="nl-NL" sz="1200" err="1">
                <a:solidFill>
                  <a:schemeClr val="tx1"/>
                </a:solidFill>
                <a:latin typeface="Manrope Light" pitchFamily="2" charset="0"/>
              </a:rPr>
              <a:t>dolore</a:t>
            </a:r>
            <a:r>
              <a:rPr lang="nl-NL" sz="1200">
                <a:solidFill>
                  <a:schemeClr val="tx1"/>
                </a:solidFill>
                <a:latin typeface="Manrope Light" pitchFamily="2" charset="0"/>
              </a:rPr>
              <a:t> </a:t>
            </a:r>
            <a:r>
              <a:rPr lang="nl-NL" sz="1200" err="1">
                <a:solidFill>
                  <a:schemeClr val="tx1"/>
                </a:solidFill>
                <a:latin typeface="Manrope Light" pitchFamily="2" charset="0"/>
              </a:rPr>
              <a:t>eu</a:t>
            </a:r>
            <a:r>
              <a:rPr lang="nl-NL" sz="1200">
                <a:solidFill>
                  <a:schemeClr val="tx1"/>
                </a:solidFill>
                <a:latin typeface="Manrope Light" pitchFamily="2" charset="0"/>
              </a:rPr>
              <a:t> </a:t>
            </a:r>
            <a:r>
              <a:rPr lang="nl-NL" sz="1200" err="1">
                <a:solidFill>
                  <a:schemeClr val="tx1"/>
                </a:solidFill>
                <a:latin typeface="Manrope Light" pitchFamily="2" charset="0"/>
              </a:rPr>
              <a:t>fugiat</a:t>
            </a:r>
            <a:r>
              <a:rPr lang="nl-NL" sz="1200">
                <a:solidFill>
                  <a:schemeClr val="tx1"/>
                </a:solidFill>
                <a:latin typeface="Manrope Light" pitchFamily="2" charset="0"/>
              </a:rPr>
              <a:t> </a:t>
            </a:r>
            <a:r>
              <a:rPr lang="nl-NL" sz="1200" err="1">
                <a:solidFill>
                  <a:schemeClr val="tx1"/>
                </a:solidFill>
                <a:latin typeface="Manrope Light" pitchFamily="2" charset="0"/>
              </a:rPr>
              <a:t>nulla</a:t>
            </a:r>
            <a:r>
              <a:rPr lang="nl-NL" sz="1200">
                <a:solidFill>
                  <a:schemeClr val="tx1"/>
                </a:solidFill>
                <a:latin typeface="Manrope Light" pitchFamily="2" charset="0"/>
              </a:rPr>
              <a:t> </a:t>
            </a:r>
            <a:r>
              <a:rPr lang="nl-NL" sz="1200" err="1">
                <a:solidFill>
                  <a:schemeClr val="tx1"/>
                </a:solidFill>
                <a:latin typeface="Manrope Light" pitchFamily="2" charset="0"/>
              </a:rPr>
              <a:t>pariatur</a:t>
            </a:r>
            <a:r>
              <a:rPr lang="nl-NL" sz="1200">
                <a:solidFill>
                  <a:schemeClr val="tx1"/>
                </a:solidFill>
                <a:latin typeface="Manrope Light" pitchFamily="2" charset="0"/>
              </a:rPr>
              <a:t>. </a:t>
            </a:r>
            <a:r>
              <a:rPr lang="nl-NL" sz="1200" err="1">
                <a:solidFill>
                  <a:schemeClr val="tx1"/>
                </a:solidFill>
                <a:latin typeface="Manrope Light" pitchFamily="2" charset="0"/>
              </a:rPr>
              <a:t>Excepteur</a:t>
            </a:r>
            <a:r>
              <a:rPr lang="nl-NL" sz="1200">
                <a:solidFill>
                  <a:schemeClr val="tx1"/>
                </a:solidFill>
                <a:latin typeface="Manrope Light" pitchFamily="2" charset="0"/>
              </a:rPr>
              <a:t> sint </a:t>
            </a:r>
            <a:r>
              <a:rPr lang="nl-NL" sz="1200" err="1">
                <a:solidFill>
                  <a:schemeClr val="tx1"/>
                </a:solidFill>
                <a:latin typeface="Manrope Light" pitchFamily="2" charset="0"/>
              </a:rPr>
              <a:t>occaecat</a:t>
            </a:r>
            <a:r>
              <a:rPr lang="nl-NL" sz="1200">
                <a:solidFill>
                  <a:schemeClr val="tx1"/>
                </a:solidFill>
                <a:latin typeface="Manrope Light" pitchFamily="2" charset="0"/>
              </a:rPr>
              <a:t> </a:t>
            </a:r>
            <a:r>
              <a:rPr lang="nl-NL" sz="1200" err="1">
                <a:solidFill>
                  <a:schemeClr val="tx1"/>
                </a:solidFill>
                <a:latin typeface="Manrope Light" pitchFamily="2" charset="0"/>
              </a:rPr>
              <a:t>cupidatat</a:t>
            </a:r>
            <a:r>
              <a:rPr lang="nl-NL" sz="1200">
                <a:solidFill>
                  <a:schemeClr val="tx1"/>
                </a:solidFill>
                <a:latin typeface="Manrope Light" pitchFamily="2" charset="0"/>
              </a:rPr>
              <a:t> non </a:t>
            </a:r>
            <a:r>
              <a:rPr lang="nl-NL" sz="1200" err="1">
                <a:solidFill>
                  <a:schemeClr val="tx1"/>
                </a:solidFill>
                <a:latin typeface="Manrope Light" pitchFamily="2" charset="0"/>
              </a:rPr>
              <a:t>proident</a:t>
            </a:r>
            <a:r>
              <a:rPr lang="nl-NL" sz="1200">
                <a:solidFill>
                  <a:schemeClr val="tx1"/>
                </a:solidFill>
                <a:latin typeface="Manrope Light" pitchFamily="2" charset="0"/>
              </a:rPr>
              <a:t>, </a:t>
            </a:r>
            <a:r>
              <a:rPr lang="nl-NL" sz="1200" err="1">
                <a:solidFill>
                  <a:schemeClr val="tx1"/>
                </a:solidFill>
                <a:latin typeface="Manrope Light" pitchFamily="2" charset="0"/>
              </a:rPr>
              <a:t>sunt</a:t>
            </a:r>
            <a:r>
              <a:rPr lang="nl-NL" sz="1200">
                <a:solidFill>
                  <a:schemeClr val="tx1"/>
                </a:solidFill>
                <a:latin typeface="Manrope Light" pitchFamily="2" charset="0"/>
              </a:rPr>
              <a:t> in culpa </a:t>
            </a:r>
            <a:r>
              <a:rPr lang="nl-NL" sz="1200" err="1">
                <a:solidFill>
                  <a:schemeClr val="tx1"/>
                </a:solidFill>
                <a:latin typeface="Manrope Light" pitchFamily="2" charset="0"/>
              </a:rPr>
              <a:t>qui</a:t>
            </a:r>
            <a:r>
              <a:rPr lang="nl-NL" sz="1200">
                <a:solidFill>
                  <a:schemeClr val="tx1"/>
                </a:solidFill>
                <a:latin typeface="Manrope Light" pitchFamily="2" charset="0"/>
              </a:rPr>
              <a:t> officia </a:t>
            </a:r>
            <a:r>
              <a:rPr lang="nl-NL" sz="1200" err="1">
                <a:solidFill>
                  <a:schemeClr val="tx1"/>
                </a:solidFill>
                <a:latin typeface="Manrope Light" pitchFamily="2" charset="0"/>
              </a:rPr>
              <a:t>deserunt</a:t>
            </a:r>
            <a:r>
              <a:rPr lang="nl-NL" sz="1200">
                <a:solidFill>
                  <a:schemeClr val="tx1"/>
                </a:solidFill>
                <a:latin typeface="Manrope Light" pitchFamily="2" charset="0"/>
              </a:rPr>
              <a:t> </a:t>
            </a:r>
            <a:r>
              <a:rPr lang="nl-NL" sz="1200" err="1">
                <a:solidFill>
                  <a:schemeClr val="tx1"/>
                </a:solidFill>
                <a:latin typeface="Manrope Light" pitchFamily="2" charset="0"/>
              </a:rPr>
              <a:t>mollit</a:t>
            </a:r>
            <a:r>
              <a:rPr lang="nl-NL" sz="1200">
                <a:solidFill>
                  <a:schemeClr val="tx1"/>
                </a:solidFill>
                <a:latin typeface="Manrope Light" pitchFamily="2" charset="0"/>
              </a:rPr>
              <a:t> </a:t>
            </a:r>
            <a:r>
              <a:rPr lang="nl-NL" sz="1200" err="1">
                <a:solidFill>
                  <a:schemeClr val="tx1"/>
                </a:solidFill>
                <a:latin typeface="Manrope Light" pitchFamily="2" charset="0"/>
              </a:rPr>
              <a:t>anim</a:t>
            </a:r>
            <a:r>
              <a:rPr lang="nl-NL" sz="1200">
                <a:solidFill>
                  <a:schemeClr val="tx1"/>
                </a:solidFill>
                <a:latin typeface="Manrope Light" pitchFamily="2" charset="0"/>
              </a:rPr>
              <a:t> </a:t>
            </a:r>
            <a:r>
              <a:rPr lang="nl-NL" sz="1200" err="1">
                <a:solidFill>
                  <a:schemeClr val="tx1"/>
                </a:solidFill>
                <a:latin typeface="Manrope Light" pitchFamily="2" charset="0"/>
              </a:rPr>
              <a:t>id</a:t>
            </a:r>
            <a:r>
              <a:rPr lang="nl-NL" sz="1200">
                <a:solidFill>
                  <a:schemeClr val="tx1"/>
                </a:solidFill>
                <a:latin typeface="Manrope Light" pitchFamily="2" charset="0"/>
              </a:rPr>
              <a:t> </a:t>
            </a:r>
            <a:r>
              <a:rPr lang="nl-NL" sz="1200" err="1">
                <a:solidFill>
                  <a:schemeClr val="tx1"/>
                </a:solidFill>
                <a:latin typeface="Manrope Light" pitchFamily="2" charset="0"/>
              </a:rPr>
              <a:t>est</a:t>
            </a:r>
            <a:r>
              <a:rPr lang="nl-NL" sz="1200">
                <a:solidFill>
                  <a:schemeClr val="tx1"/>
                </a:solidFill>
                <a:latin typeface="Manrope Light" pitchFamily="2" charset="0"/>
              </a:rPr>
              <a:t> </a:t>
            </a:r>
            <a:r>
              <a:rPr lang="nl-NL" sz="1200" err="1">
                <a:solidFill>
                  <a:schemeClr val="tx1"/>
                </a:solidFill>
                <a:latin typeface="Manrope Light" pitchFamily="2" charset="0"/>
              </a:rPr>
              <a:t>laborum</a:t>
            </a:r>
            <a:r>
              <a:rPr lang="nl-NL" sz="1200">
                <a:solidFill>
                  <a:schemeClr val="tx1"/>
                </a:solidFill>
                <a:latin typeface="Manrope Light" pitchFamily="2" charset="0"/>
              </a:rPr>
              <a:t>.</a:t>
            </a:r>
          </a:p>
          <a:p>
            <a:pPr>
              <a:lnSpc>
                <a:spcPct val="150000"/>
              </a:lnSpc>
            </a:pPr>
            <a:r>
              <a:rPr lang="nl-NL" sz="1200" err="1">
                <a:solidFill>
                  <a:schemeClr val="tx1"/>
                </a:solidFill>
                <a:latin typeface="Manrope Light" pitchFamily="2" charset="0"/>
              </a:rPr>
              <a:t>Sed</a:t>
            </a:r>
            <a:r>
              <a:rPr lang="nl-NL" sz="1200">
                <a:solidFill>
                  <a:schemeClr val="tx1"/>
                </a:solidFill>
                <a:latin typeface="Manrope Light" pitchFamily="2" charset="0"/>
              </a:rPr>
              <a:t> ut </a:t>
            </a:r>
            <a:r>
              <a:rPr lang="nl-NL" sz="1200" err="1">
                <a:solidFill>
                  <a:schemeClr val="tx1"/>
                </a:solidFill>
                <a:latin typeface="Manrope Light" pitchFamily="2" charset="0"/>
              </a:rPr>
              <a:t>perspiciatis</a:t>
            </a:r>
            <a:r>
              <a:rPr lang="nl-NL" sz="1200">
                <a:solidFill>
                  <a:schemeClr val="tx1"/>
                </a:solidFill>
                <a:latin typeface="Manrope Light" pitchFamily="2" charset="0"/>
              </a:rPr>
              <a:t> </a:t>
            </a:r>
            <a:r>
              <a:rPr lang="nl-NL" sz="1200" err="1">
                <a:solidFill>
                  <a:schemeClr val="tx1"/>
                </a:solidFill>
                <a:latin typeface="Manrope Light" pitchFamily="2" charset="0"/>
              </a:rPr>
              <a:t>unde</a:t>
            </a:r>
            <a:r>
              <a:rPr lang="nl-NL" sz="1200">
                <a:solidFill>
                  <a:schemeClr val="tx1"/>
                </a:solidFill>
                <a:latin typeface="Manrope Light" pitchFamily="2" charset="0"/>
              </a:rPr>
              <a:t> </a:t>
            </a:r>
            <a:r>
              <a:rPr lang="nl-NL" sz="1200" err="1">
                <a:solidFill>
                  <a:schemeClr val="tx1"/>
                </a:solidFill>
                <a:latin typeface="Manrope Light" pitchFamily="2" charset="0"/>
              </a:rPr>
              <a:t>omnis</a:t>
            </a:r>
            <a:r>
              <a:rPr lang="nl-NL" sz="1200">
                <a:solidFill>
                  <a:schemeClr val="tx1"/>
                </a:solidFill>
                <a:latin typeface="Manrope Light" pitchFamily="2" charset="0"/>
              </a:rPr>
              <a:t> </a:t>
            </a:r>
            <a:r>
              <a:rPr lang="nl-NL" sz="1200" err="1">
                <a:solidFill>
                  <a:schemeClr val="tx1"/>
                </a:solidFill>
                <a:latin typeface="Manrope Light" pitchFamily="2" charset="0"/>
              </a:rPr>
              <a:t>iste</a:t>
            </a:r>
            <a:r>
              <a:rPr lang="nl-NL" sz="1200">
                <a:solidFill>
                  <a:schemeClr val="tx1"/>
                </a:solidFill>
                <a:latin typeface="Manrope Light" pitchFamily="2" charset="0"/>
              </a:rPr>
              <a:t> </a:t>
            </a:r>
            <a:r>
              <a:rPr lang="nl-NL" sz="1200" err="1">
                <a:solidFill>
                  <a:schemeClr val="tx1"/>
                </a:solidFill>
                <a:latin typeface="Manrope Light" pitchFamily="2" charset="0"/>
              </a:rPr>
              <a:t>natus</a:t>
            </a:r>
            <a:r>
              <a:rPr lang="nl-NL" sz="1200">
                <a:solidFill>
                  <a:schemeClr val="tx1"/>
                </a:solidFill>
                <a:latin typeface="Manrope Light" pitchFamily="2" charset="0"/>
              </a:rPr>
              <a:t> error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voluptatem</a:t>
            </a:r>
            <a:r>
              <a:rPr lang="nl-NL" sz="1200">
                <a:solidFill>
                  <a:schemeClr val="tx1"/>
                </a:solidFill>
                <a:latin typeface="Manrope Light" pitchFamily="2" charset="0"/>
              </a:rPr>
              <a:t> </a:t>
            </a:r>
            <a:r>
              <a:rPr lang="nl-NL" sz="1200" err="1">
                <a:solidFill>
                  <a:schemeClr val="tx1"/>
                </a:solidFill>
                <a:latin typeface="Manrope Light" pitchFamily="2" charset="0"/>
              </a:rPr>
              <a:t>accusantium</a:t>
            </a:r>
            <a:r>
              <a:rPr lang="nl-NL" sz="1200">
                <a:solidFill>
                  <a:schemeClr val="tx1"/>
                </a:solidFill>
                <a:latin typeface="Manrope Light" pitchFamily="2" charset="0"/>
              </a:rPr>
              <a:t> </a:t>
            </a:r>
            <a:r>
              <a:rPr lang="nl-NL" sz="1200" err="1">
                <a:solidFill>
                  <a:schemeClr val="tx1"/>
                </a:solidFill>
                <a:latin typeface="Manrope Light" pitchFamily="2" charset="0"/>
              </a:rPr>
              <a:t>doloremque</a:t>
            </a:r>
            <a:r>
              <a:rPr lang="nl-NL" sz="1200">
                <a:solidFill>
                  <a:schemeClr val="tx1"/>
                </a:solidFill>
                <a:latin typeface="Manrope Light" pitchFamily="2" charset="0"/>
              </a:rPr>
              <a:t> </a:t>
            </a:r>
            <a:r>
              <a:rPr lang="nl-NL" sz="1200" err="1">
                <a:solidFill>
                  <a:schemeClr val="tx1"/>
                </a:solidFill>
                <a:latin typeface="Manrope Light" pitchFamily="2" charset="0"/>
              </a:rPr>
              <a:t>laudantium</a:t>
            </a:r>
            <a:r>
              <a:rPr lang="nl-NL" sz="1200">
                <a:solidFill>
                  <a:schemeClr val="tx1"/>
                </a:solidFill>
                <a:latin typeface="Manrope Light" pitchFamily="2" charset="0"/>
              </a:rPr>
              <a:t>, </a:t>
            </a:r>
            <a:r>
              <a:rPr lang="nl-NL" sz="1200" err="1">
                <a:solidFill>
                  <a:schemeClr val="tx1"/>
                </a:solidFill>
                <a:latin typeface="Manrope Light" pitchFamily="2" charset="0"/>
              </a:rPr>
              <a:t>totam</a:t>
            </a:r>
            <a:r>
              <a:rPr lang="nl-NL" sz="1200">
                <a:solidFill>
                  <a:schemeClr val="tx1"/>
                </a:solidFill>
                <a:latin typeface="Manrope Light" pitchFamily="2" charset="0"/>
              </a:rPr>
              <a:t> rem </a:t>
            </a:r>
            <a:r>
              <a:rPr lang="nl-NL" sz="1200" err="1">
                <a:solidFill>
                  <a:schemeClr val="tx1"/>
                </a:solidFill>
                <a:latin typeface="Manrope Light" pitchFamily="2" charset="0"/>
              </a:rPr>
              <a:t>aperiam</a:t>
            </a:r>
            <a:r>
              <a:rPr lang="nl-NL" sz="1200">
                <a:solidFill>
                  <a:schemeClr val="tx1"/>
                </a:solidFill>
                <a:latin typeface="Manrope Light" pitchFamily="2" charset="0"/>
              </a:rPr>
              <a:t>, </a:t>
            </a:r>
            <a:r>
              <a:rPr lang="nl-NL" sz="1200" err="1">
                <a:solidFill>
                  <a:schemeClr val="tx1"/>
                </a:solidFill>
                <a:latin typeface="Manrope Light" pitchFamily="2" charset="0"/>
              </a:rPr>
              <a:t>eaque</a:t>
            </a:r>
            <a:r>
              <a:rPr lang="nl-NL" sz="1200">
                <a:solidFill>
                  <a:schemeClr val="tx1"/>
                </a:solidFill>
                <a:latin typeface="Manrope Light" pitchFamily="2" charset="0"/>
              </a:rPr>
              <a:t> </a:t>
            </a:r>
            <a:r>
              <a:rPr lang="nl-NL" sz="1200" err="1">
                <a:solidFill>
                  <a:schemeClr val="tx1"/>
                </a:solidFill>
                <a:latin typeface="Manrope Light" pitchFamily="2" charset="0"/>
              </a:rPr>
              <a:t>ipsa</a:t>
            </a:r>
            <a:r>
              <a:rPr lang="nl-NL" sz="1200">
                <a:solidFill>
                  <a:schemeClr val="tx1"/>
                </a:solidFill>
                <a:latin typeface="Manrope Light" pitchFamily="2" charset="0"/>
              </a:rPr>
              <a:t> </a:t>
            </a:r>
            <a:r>
              <a:rPr lang="nl-NL" sz="1200" err="1">
                <a:solidFill>
                  <a:schemeClr val="tx1"/>
                </a:solidFill>
                <a:latin typeface="Manrope Light" pitchFamily="2" charset="0"/>
              </a:rPr>
              <a:t>quae</a:t>
            </a:r>
            <a:r>
              <a:rPr lang="nl-NL" sz="1200">
                <a:solidFill>
                  <a:schemeClr val="tx1"/>
                </a:solidFill>
                <a:latin typeface="Manrope Light" pitchFamily="2" charset="0"/>
              </a:rPr>
              <a:t> </a:t>
            </a:r>
            <a:r>
              <a:rPr lang="nl-NL" sz="1200" err="1">
                <a:solidFill>
                  <a:schemeClr val="tx1"/>
                </a:solidFill>
                <a:latin typeface="Manrope Light" pitchFamily="2" charset="0"/>
              </a:rPr>
              <a:t>ab</a:t>
            </a:r>
            <a:r>
              <a:rPr lang="nl-NL" sz="1200">
                <a:solidFill>
                  <a:schemeClr val="tx1"/>
                </a:solidFill>
                <a:latin typeface="Manrope Light" pitchFamily="2" charset="0"/>
              </a:rPr>
              <a:t> </a:t>
            </a:r>
            <a:r>
              <a:rPr lang="nl-NL" sz="1200" err="1">
                <a:solidFill>
                  <a:schemeClr val="tx1"/>
                </a:solidFill>
                <a:latin typeface="Manrope Light" pitchFamily="2" charset="0"/>
              </a:rPr>
              <a:t>illo</a:t>
            </a:r>
            <a:r>
              <a:rPr lang="nl-NL" sz="1200">
                <a:solidFill>
                  <a:schemeClr val="tx1"/>
                </a:solidFill>
                <a:latin typeface="Manrope Light" pitchFamily="2" charset="0"/>
              </a:rPr>
              <a:t> </a:t>
            </a:r>
            <a:r>
              <a:rPr lang="nl-NL" sz="1200" err="1">
                <a:solidFill>
                  <a:schemeClr val="tx1"/>
                </a:solidFill>
                <a:latin typeface="Manrope Light" pitchFamily="2" charset="0"/>
              </a:rPr>
              <a:t>inventore</a:t>
            </a:r>
            <a:r>
              <a:rPr lang="nl-NL" sz="1200">
                <a:solidFill>
                  <a:schemeClr val="tx1"/>
                </a:solidFill>
                <a:latin typeface="Manrope Light" pitchFamily="2" charset="0"/>
              </a:rPr>
              <a:t> </a:t>
            </a:r>
            <a:r>
              <a:rPr lang="nl-NL" sz="1200" err="1">
                <a:solidFill>
                  <a:schemeClr val="tx1"/>
                </a:solidFill>
                <a:latin typeface="Manrope Light" pitchFamily="2" charset="0"/>
              </a:rPr>
              <a:t>veritatis</a:t>
            </a:r>
            <a:r>
              <a:rPr lang="nl-NL" sz="1200">
                <a:solidFill>
                  <a:schemeClr val="tx1"/>
                </a:solidFill>
                <a:latin typeface="Manrope Light" pitchFamily="2" charset="0"/>
              </a:rPr>
              <a:t> et quasi </a:t>
            </a:r>
            <a:r>
              <a:rPr lang="nl-NL" sz="1200" err="1">
                <a:solidFill>
                  <a:schemeClr val="tx1"/>
                </a:solidFill>
                <a:latin typeface="Manrope Light" pitchFamily="2" charset="0"/>
              </a:rPr>
              <a:t>architecto</a:t>
            </a:r>
            <a:r>
              <a:rPr lang="nl-NL" sz="1200">
                <a:solidFill>
                  <a:schemeClr val="tx1"/>
                </a:solidFill>
                <a:latin typeface="Manrope Light" pitchFamily="2" charset="0"/>
              </a:rPr>
              <a:t> </a:t>
            </a:r>
            <a:r>
              <a:rPr lang="nl-NL" sz="1200" err="1">
                <a:solidFill>
                  <a:schemeClr val="tx1"/>
                </a:solidFill>
                <a:latin typeface="Manrope Light" pitchFamily="2" charset="0"/>
              </a:rPr>
              <a:t>beatae</a:t>
            </a:r>
            <a:r>
              <a:rPr lang="nl-NL" sz="1200">
                <a:solidFill>
                  <a:schemeClr val="tx1"/>
                </a:solidFill>
                <a:latin typeface="Manrope Light" pitchFamily="2" charset="0"/>
              </a:rPr>
              <a:t> vitae </a:t>
            </a:r>
            <a:r>
              <a:rPr lang="nl-NL" sz="1200" err="1">
                <a:solidFill>
                  <a:schemeClr val="tx1"/>
                </a:solidFill>
                <a:latin typeface="Manrope Light" pitchFamily="2" charset="0"/>
              </a:rPr>
              <a:t>dicta</a:t>
            </a:r>
            <a:r>
              <a:rPr lang="nl-NL" sz="1200">
                <a:solidFill>
                  <a:schemeClr val="tx1"/>
                </a:solidFill>
                <a:latin typeface="Manrope Light" pitchFamily="2" charset="0"/>
              </a:rPr>
              <a:t> </a:t>
            </a:r>
            <a:r>
              <a:rPr lang="nl-NL" sz="1200" err="1">
                <a:solidFill>
                  <a:schemeClr val="tx1"/>
                </a:solidFill>
                <a:latin typeface="Manrope Light" pitchFamily="2" charset="0"/>
              </a:rPr>
              <a:t>sunt</a:t>
            </a:r>
            <a:r>
              <a:rPr lang="nl-NL" sz="1200">
                <a:solidFill>
                  <a:schemeClr val="tx1"/>
                </a:solidFill>
                <a:latin typeface="Manrope Light" pitchFamily="2" charset="0"/>
              </a:rPr>
              <a:t> </a:t>
            </a:r>
            <a:r>
              <a:rPr lang="nl-NL" sz="1200" err="1">
                <a:solidFill>
                  <a:schemeClr val="tx1"/>
                </a:solidFill>
                <a:latin typeface="Manrope Light" pitchFamily="2" charset="0"/>
              </a:rPr>
              <a:t>explicabo</a:t>
            </a:r>
            <a:r>
              <a:rPr lang="nl-NL" sz="1200">
                <a:solidFill>
                  <a:schemeClr val="tx1"/>
                </a:solidFill>
                <a:latin typeface="Manrope Light" pitchFamily="2" charset="0"/>
              </a:rPr>
              <a:t>. Nemo </a:t>
            </a:r>
            <a:r>
              <a:rPr lang="nl-NL" sz="1200" err="1">
                <a:solidFill>
                  <a:schemeClr val="tx1"/>
                </a:solidFill>
                <a:latin typeface="Manrope Light" pitchFamily="2" charset="0"/>
              </a:rPr>
              <a:t>enim</a:t>
            </a:r>
            <a:r>
              <a:rPr lang="nl-NL" sz="1200">
                <a:solidFill>
                  <a:schemeClr val="tx1"/>
                </a:solidFill>
                <a:latin typeface="Manrope Light" pitchFamily="2" charset="0"/>
              </a:rPr>
              <a:t> </a:t>
            </a:r>
            <a:r>
              <a:rPr lang="nl-NL" sz="1200" err="1">
                <a:solidFill>
                  <a:schemeClr val="tx1"/>
                </a:solidFill>
                <a:latin typeface="Manrope Light" pitchFamily="2" charset="0"/>
              </a:rPr>
              <a:t>ipsam</a:t>
            </a:r>
            <a:r>
              <a:rPr lang="nl-NL" sz="1200">
                <a:solidFill>
                  <a:schemeClr val="tx1"/>
                </a:solidFill>
                <a:latin typeface="Manrope Light" pitchFamily="2" charset="0"/>
              </a:rPr>
              <a:t> </a:t>
            </a:r>
            <a:r>
              <a:rPr lang="nl-NL" sz="1200" err="1">
                <a:solidFill>
                  <a:schemeClr val="tx1"/>
                </a:solidFill>
                <a:latin typeface="Manrope Light" pitchFamily="2" charset="0"/>
              </a:rPr>
              <a:t>voluptatem</a:t>
            </a:r>
            <a:r>
              <a:rPr lang="nl-NL" sz="1200">
                <a:solidFill>
                  <a:schemeClr val="tx1"/>
                </a:solidFill>
                <a:latin typeface="Manrope Light" pitchFamily="2" charset="0"/>
              </a:rPr>
              <a:t> </a:t>
            </a:r>
            <a:r>
              <a:rPr lang="nl-NL" sz="1200" err="1">
                <a:solidFill>
                  <a:schemeClr val="tx1"/>
                </a:solidFill>
                <a:latin typeface="Manrope Light" pitchFamily="2" charset="0"/>
              </a:rPr>
              <a:t>quia</a:t>
            </a:r>
            <a:r>
              <a:rPr lang="nl-NL" sz="1200">
                <a:solidFill>
                  <a:schemeClr val="tx1"/>
                </a:solidFill>
                <a:latin typeface="Manrope Light" pitchFamily="2" charset="0"/>
              </a:rPr>
              <a:t> </a:t>
            </a:r>
            <a:r>
              <a:rPr lang="nl-NL" sz="1200" err="1">
                <a:solidFill>
                  <a:schemeClr val="tx1"/>
                </a:solidFill>
                <a:latin typeface="Manrope Light" pitchFamily="2" charset="0"/>
              </a:rPr>
              <a:t>voluptas</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aspernatur</a:t>
            </a:r>
            <a:r>
              <a:rPr lang="nl-NL" sz="1200">
                <a:solidFill>
                  <a:schemeClr val="tx1"/>
                </a:solidFill>
                <a:latin typeface="Manrope Light" pitchFamily="2" charset="0"/>
              </a:rPr>
              <a:t> </a:t>
            </a:r>
            <a:r>
              <a:rPr lang="nl-NL" sz="1200" err="1">
                <a:solidFill>
                  <a:schemeClr val="tx1"/>
                </a:solidFill>
                <a:latin typeface="Manrope Light" pitchFamily="2" charset="0"/>
              </a:rPr>
              <a:t>aut</a:t>
            </a:r>
            <a:r>
              <a:rPr lang="nl-NL" sz="1200">
                <a:solidFill>
                  <a:schemeClr val="tx1"/>
                </a:solidFill>
                <a:latin typeface="Manrope Light" pitchFamily="2" charset="0"/>
              </a:rPr>
              <a:t> </a:t>
            </a:r>
            <a:r>
              <a:rPr lang="nl-NL" sz="1200" err="1">
                <a:solidFill>
                  <a:schemeClr val="tx1"/>
                </a:solidFill>
                <a:latin typeface="Manrope Light" pitchFamily="2" charset="0"/>
              </a:rPr>
              <a:t>odit</a:t>
            </a:r>
            <a:r>
              <a:rPr lang="nl-NL" sz="1200">
                <a:solidFill>
                  <a:schemeClr val="tx1"/>
                </a:solidFill>
                <a:latin typeface="Manrope Light" pitchFamily="2" charset="0"/>
              </a:rPr>
              <a:t> </a:t>
            </a:r>
            <a:r>
              <a:rPr lang="nl-NL" sz="1200" err="1">
                <a:solidFill>
                  <a:schemeClr val="tx1"/>
                </a:solidFill>
                <a:latin typeface="Manrope Light" pitchFamily="2" charset="0"/>
              </a:rPr>
              <a:t>aut</a:t>
            </a:r>
            <a:r>
              <a:rPr lang="nl-NL" sz="1200">
                <a:solidFill>
                  <a:schemeClr val="tx1"/>
                </a:solidFill>
                <a:latin typeface="Manrope Light" pitchFamily="2" charset="0"/>
              </a:rPr>
              <a:t> </a:t>
            </a:r>
            <a:r>
              <a:rPr lang="nl-NL" sz="1200" err="1">
                <a:solidFill>
                  <a:schemeClr val="tx1"/>
                </a:solidFill>
                <a:latin typeface="Manrope Light" pitchFamily="2" charset="0"/>
              </a:rPr>
              <a:t>fugit</a:t>
            </a:r>
            <a:r>
              <a:rPr lang="nl-NL" sz="1200">
                <a:solidFill>
                  <a:schemeClr val="tx1"/>
                </a:solidFill>
                <a:latin typeface="Manrope Light" pitchFamily="2" charset="0"/>
              </a:rPr>
              <a:t>.</a:t>
            </a:r>
          </a:p>
        </p:txBody>
      </p:sp>
    </p:spTree>
    <p:extLst>
      <p:ext uri="{BB962C8B-B14F-4D97-AF65-F5344CB8AC3E}">
        <p14:creationId xmlns:p14="http://schemas.microsoft.com/office/powerpoint/2010/main" val="173234357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Content 2">
    <p:spTree>
      <p:nvGrpSpPr>
        <p:cNvPr id="1" name=""/>
        <p:cNvGrpSpPr/>
        <p:nvPr/>
      </p:nvGrpSpPr>
      <p:grpSpPr>
        <a:xfrm>
          <a:off x="0" y="0"/>
          <a:ext cx="0" cy="0"/>
          <a:chOff x="0" y="0"/>
          <a:chExt cx="0" cy="0"/>
        </a:xfrm>
      </p:grpSpPr>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10982409"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Afbeelding 1">
            <a:extLst>
              <a:ext uri="{FF2B5EF4-FFF2-40B4-BE49-F238E27FC236}">
                <a16:creationId xmlns:a16="http://schemas.microsoft.com/office/drawing/2014/main" id="{360C438B-0F15-5EAB-68EA-4BA9B70EAC3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8576885" y="1735174"/>
            <a:ext cx="3076083" cy="4148923"/>
          </a:xfrm>
          <a:prstGeom prst="rect">
            <a:avLst/>
          </a:prstGeom>
        </p:spPr>
      </p:pic>
      <p:sp>
        <p:nvSpPr>
          <p:cNvPr id="3" name="Tijdelijke aanduiding voor tekst 3">
            <a:extLst>
              <a:ext uri="{FF2B5EF4-FFF2-40B4-BE49-F238E27FC236}">
                <a16:creationId xmlns:a16="http://schemas.microsoft.com/office/drawing/2014/main" id="{4CAE097D-E58B-8984-168F-DE4F1B3C49D8}"/>
              </a:ext>
            </a:extLst>
          </p:cNvPr>
          <p:cNvSpPr>
            <a:spLocks noGrp="1"/>
          </p:cNvSpPr>
          <p:nvPr>
            <p:ph type="body" sz="quarter" idx="11" hasCustomPrompt="1"/>
          </p:nvPr>
        </p:nvSpPr>
        <p:spPr>
          <a:xfrm>
            <a:off x="670560" y="1651094"/>
            <a:ext cx="6813550" cy="4276725"/>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a:p>
            <a:pPr>
              <a:lnSpc>
                <a:spcPct val="150000"/>
              </a:lnSpc>
            </a:pPr>
            <a:r>
              <a:rPr lang="nl-NL" sz="1200">
                <a:solidFill>
                  <a:schemeClr val="tx1"/>
                </a:solidFill>
                <a:latin typeface="Manrope Light" pitchFamily="2" charset="0"/>
              </a:rPr>
              <a:t>Duis </a:t>
            </a:r>
            <a:r>
              <a:rPr lang="nl-NL" sz="1200" err="1">
                <a:solidFill>
                  <a:schemeClr val="tx1"/>
                </a:solidFill>
                <a:latin typeface="Manrope Light" pitchFamily="2" charset="0"/>
              </a:rPr>
              <a:t>aute</a:t>
            </a:r>
            <a:r>
              <a:rPr lang="nl-NL" sz="1200">
                <a:solidFill>
                  <a:schemeClr val="tx1"/>
                </a:solidFill>
                <a:latin typeface="Manrope Light" pitchFamily="2" charset="0"/>
              </a:rPr>
              <a:t> </a:t>
            </a:r>
            <a:r>
              <a:rPr lang="nl-NL" sz="1200" err="1">
                <a:solidFill>
                  <a:schemeClr val="tx1"/>
                </a:solidFill>
                <a:latin typeface="Manrope Light" pitchFamily="2" charset="0"/>
              </a:rPr>
              <a:t>irure</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in </a:t>
            </a:r>
            <a:r>
              <a:rPr lang="nl-NL" sz="1200" err="1">
                <a:solidFill>
                  <a:schemeClr val="tx1"/>
                </a:solidFill>
                <a:latin typeface="Manrope Light" pitchFamily="2" charset="0"/>
              </a:rPr>
              <a:t>reprehenderit</a:t>
            </a:r>
            <a:r>
              <a:rPr lang="nl-NL" sz="1200">
                <a:solidFill>
                  <a:schemeClr val="tx1"/>
                </a:solidFill>
                <a:latin typeface="Manrope Light" pitchFamily="2" charset="0"/>
              </a:rPr>
              <a:t> in </a:t>
            </a:r>
            <a:r>
              <a:rPr lang="nl-NL" sz="1200" err="1">
                <a:solidFill>
                  <a:schemeClr val="tx1"/>
                </a:solidFill>
                <a:latin typeface="Manrope Light" pitchFamily="2" charset="0"/>
              </a:rPr>
              <a:t>voluptate</a:t>
            </a:r>
            <a:r>
              <a:rPr lang="nl-NL" sz="1200">
                <a:solidFill>
                  <a:schemeClr val="tx1"/>
                </a:solidFill>
                <a:latin typeface="Manrope Light" pitchFamily="2" charset="0"/>
              </a:rPr>
              <a:t> </a:t>
            </a:r>
            <a:r>
              <a:rPr lang="nl-NL" sz="1200" err="1">
                <a:solidFill>
                  <a:schemeClr val="tx1"/>
                </a:solidFill>
                <a:latin typeface="Manrope Light" pitchFamily="2" charset="0"/>
              </a:rPr>
              <a:t>velit</a:t>
            </a:r>
            <a:r>
              <a:rPr lang="nl-NL" sz="1200">
                <a:solidFill>
                  <a:schemeClr val="tx1"/>
                </a:solidFill>
                <a:latin typeface="Manrope Light" pitchFamily="2" charset="0"/>
              </a:rPr>
              <a:t> </a:t>
            </a:r>
            <a:r>
              <a:rPr lang="nl-NL" sz="1200" err="1">
                <a:solidFill>
                  <a:schemeClr val="tx1"/>
                </a:solidFill>
                <a:latin typeface="Manrope Light" pitchFamily="2" charset="0"/>
              </a:rPr>
              <a:t>esse</a:t>
            </a:r>
            <a:r>
              <a:rPr lang="nl-NL" sz="1200">
                <a:solidFill>
                  <a:schemeClr val="tx1"/>
                </a:solidFill>
                <a:latin typeface="Manrope Light" pitchFamily="2" charset="0"/>
              </a:rPr>
              <a:t> </a:t>
            </a:r>
            <a:r>
              <a:rPr lang="nl-NL" sz="1200" err="1">
                <a:solidFill>
                  <a:schemeClr val="tx1"/>
                </a:solidFill>
                <a:latin typeface="Manrope Light" pitchFamily="2" charset="0"/>
              </a:rPr>
              <a:t>cillum</a:t>
            </a:r>
            <a:r>
              <a:rPr lang="nl-NL" sz="1200">
                <a:solidFill>
                  <a:schemeClr val="tx1"/>
                </a:solidFill>
                <a:latin typeface="Manrope Light" pitchFamily="2" charset="0"/>
              </a:rPr>
              <a:t> </a:t>
            </a:r>
            <a:r>
              <a:rPr lang="nl-NL" sz="1200" err="1">
                <a:solidFill>
                  <a:schemeClr val="tx1"/>
                </a:solidFill>
                <a:latin typeface="Manrope Light" pitchFamily="2" charset="0"/>
              </a:rPr>
              <a:t>dolore</a:t>
            </a:r>
            <a:r>
              <a:rPr lang="nl-NL" sz="1200">
                <a:solidFill>
                  <a:schemeClr val="tx1"/>
                </a:solidFill>
                <a:latin typeface="Manrope Light" pitchFamily="2" charset="0"/>
              </a:rPr>
              <a:t> </a:t>
            </a:r>
            <a:r>
              <a:rPr lang="nl-NL" sz="1200" err="1">
                <a:solidFill>
                  <a:schemeClr val="tx1"/>
                </a:solidFill>
                <a:latin typeface="Manrope Light" pitchFamily="2" charset="0"/>
              </a:rPr>
              <a:t>eu</a:t>
            </a:r>
            <a:r>
              <a:rPr lang="nl-NL" sz="1200">
                <a:solidFill>
                  <a:schemeClr val="tx1"/>
                </a:solidFill>
                <a:latin typeface="Manrope Light" pitchFamily="2" charset="0"/>
              </a:rPr>
              <a:t> </a:t>
            </a:r>
            <a:r>
              <a:rPr lang="nl-NL" sz="1200" err="1">
                <a:solidFill>
                  <a:schemeClr val="tx1"/>
                </a:solidFill>
                <a:latin typeface="Manrope Light" pitchFamily="2" charset="0"/>
              </a:rPr>
              <a:t>fugiat</a:t>
            </a:r>
            <a:r>
              <a:rPr lang="nl-NL" sz="1200">
                <a:solidFill>
                  <a:schemeClr val="tx1"/>
                </a:solidFill>
                <a:latin typeface="Manrope Light" pitchFamily="2" charset="0"/>
              </a:rPr>
              <a:t> </a:t>
            </a:r>
            <a:r>
              <a:rPr lang="nl-NL" sz="1200" err="1">
                <a:solidFill>
                  <a:schemeClr val="tx1"/>
                </a:solidFill>
                <a:latin typeface="Manrope Light" pitchFamily="2" charset="0"/>
              </a:rPr>
              <a:t>nulla</a:t>
            </a:r>
            <a:r>
              <a:rPr lang="nl-NL" sz="1200">
                <a:solidFill>
                  <a:schemeClr val="tx1"/>
                </a:solidFill>
                <a:latin typeface="Manrope Light" pitchFamily="2" charset="0"/>
              </a:rPr>
              <a:t> </a:t>
            </a:r>
            <a:r>
              <a:rPr lang="nl-NL" sz="1200" err="1">
                <a:solidFill>
                  <a:schemeClr val="tx1"/>
                </a:solidFill>
                <a:latin typeface="Manrope Light" pitchFamily="2" charset="0"/>
              </a:rPr>
              <a:t>pariatur</a:t>
            </a:r>
            <a:r>
              <a:rPr lang="nl-NL" sz="1200">
                <a:solidFill>
                  <a:schemeClr val="tx1"/>
                </a:solidFill>
                <a:latin typeface="Manrope Light" pitchFamily="2" charset="0"/>
              </a:rPr>
              <a:t>. </a:t>
            </a:r>
            <a:r>
              <a:rPr lang="nl-NL" sz="1200" err="1">
                <a:solidFill>
                  <a:schemeClr val="tx1"/>
                </a:solidFill>
                <a:latin typeface="Manrope Light" pitchFamily="2" charset="0"/>
              </a:rPr>
              <a:t>Excepteur</a:t>
            </a:r>
            <a:r>
              <a:rPr lang="nl-NL" sz="1200">
                <a:solidFill>
                  <a:schemeClr val="tx1"/>
                </a:solidFill>
                <a:latin typeface="Manrope Light" pitchFamily="2" charset="0"/>
              </a:rPr>
              <a:t> sint </a:t>
            </a:r>
            <a:r>
              <a:rPr lang="nl-NL" sz="1200" err="1">
                <a:solidFill>
                  <a:schemeClr val="tx1"/>
                </a:solidFill>
                <a:latin typeface="Manrope Light" pitchFamily="2" charset="0"/>
              </a:rPr>
              <a:t>occaecat</a:t>
            </a:r>
            <a:r>
              <a:rPr lang="nl-NL" sz="1200">
                <a:solidFill>
                  <a:schemeClr val="tx1"/>
                </a:solidFill>
                <a:latin typeface="Manrope Light" pitchFamily="2" charset="0"/>
              </a:rPr>
              <a:t> </a:t>
            </a:r>
            <a:r>
              <a:rPr lang="nl-NL" sz="1200" err="1">
                <a:solidFill>
                  <a:schemeClr val="tx1"/>
                </a:solidFill>
                <a:latin typeface="Manrope Light" pitchFamily="2" charset="0"/>
              </a:rPr>
              <a:t>cupidatat</a:t>
            </a:r>
            <a:r>
              <a:rPr lang="nl-NL" sz="1200">
                <a:solidFill>
                  <a:schemeClr val="tx1"/>
                </a:solidFill>
                <a:latin typeface="Manrope Light" pitchFamily="2" charset="0"/>
              </a:rPr>
              <a:t> non </a:t>
            </a:r>
            <a:r>
              <a:rPr lang="nl-NL" sz="1200" err="1">
                <a:solidFill>
                  <a:schemeClr val="tx1"/>
                </a:solidFill>
                <a:latin typeface="Manrope Light" pitchFamily="2" charset="0"/>
              </a:rPr>
              <a:t>proident</a:t>
            </a:r>
            <a:r>
              <a:rPr lang="nl-NL" sz="1200">
                <a:solidFill>
                  <a:schemeClr val="tx1"/>
                </a:solidFill>
                <a:latin typeface="Manrope Light" pitchFamily="2" charset="0"/>
              </a:rPr>
              <a:t>, </a:t>
            </a:r>
            <a:r>
              <a:rPr lang="nl-NL" sz="1200" err="1">
                <a:solidFill>
                  <a:schemeClr val="tx1"/>
                </a:solidFill>
                <a:latin typeface="Manrope Light" pitchFamily="2" charset="0"/>
              </a:rPr>
              <a:t>sunt</a:t>
            </a:r>
            <a:r>
              <a:rPr lang="nl-NL" sz="1200">
                <a:solidFill>
                  <a:schemeClr val="tx1"/>
                </a:solidFill>
                <a:latin typeface="Manrope Light" pitchFamily="2" charset="0"/>
              </a:rPr>
              <a:t> in culpa </a:t>
            </a:r>
            <a:r>
              <a:rPr lang="nl-NL" sz="1200" err="1">
                <a:solidFill>
                  <a:schemeClr val="tx1"/>
                </a:solidFill>
                <a:latin typeface="Manrope Light" pitchFamily="2" charset="0"/>
              </a:rPr>
              <a:t>qui</a:t>
            </a:r>
            <a:r>
              <a:rPr lang="nl-NL" sz="1200">
                <a:solidFill>
                  <a:schemeClr val="tx1"/>
                </a:solidFill>
                <a:latin typeface="Manrope Light" pitchFamily="2" charset="0"/>
              </a:rPr>
              <a:t> officia </a:t>
            </a:r>
            <a:r>
              <a:rPr lang="nl-NL" sz="1200" err="1">
                <a:solidFill>
                  <a:schemeClr val="tx1"/>
                </a:solidFill>
                <a:latin typeface="Manrope Light" pitchFamily="2" charset="0"/>
              </a:rPr>
              <a:t>deserunt</a:t>
            </a:r>
            <a:r>
              <a:rPr lang="nl-NL" sz="1200">
                <a:solidFill>
                  <a:schemeClr val="tx1"/>
                </a:solidFill>
                <a:latin typeface="Manrope Light" pitchFamily="2" charset="0"/>
              </a:rPr>
              <a:t> </a:t>
            </a:r>
            <a:r>
              <a:rPr lang="nl-NL" sz="1200" err="1">
                <a:solidFill>
                  <a:schemeClr val="tx1"/>
                </a:solidFill>
                <a:latin typeface="Manrope Light" pitchFamily="2" charset="0"/>
              </a:rPr>
              <a:t>mollit</a:t>
            </a:r>
            <a:r>
              <a:rPr lang="nl-NL" sz="1200">
                <a:solidFill>
                  <a:schemeClr val="tx1"/>
                </a:solidFill>
                <a:latin typeface="Manrope Light" pitchFamily="2" charset="0"/>
              </a:rPr>
              <a:t> </a:t>
            </a:r>
            <a:r>
              <a:rPr lang="nl-NL" sz="1200" err="1">
                <a:solidFill>
                  <a:schemeClr val="tx1"/>
                </a:solidFill>
                <a:latin typeface="Manrope Light" pitchFamily="2" charset="0"/>
              </a:rPr>
              <a:t>anim</a:t>
            </a:r>
            <a:r>
              <a:rPr lang="nl-NL" sz="1200">
                <a:solidFill>
                  <a:schemeClr val="tx1"/>
                </a:solidFill>
                <a:latin typeface="Manrope Light" pitchFamily="2" charset="0"/>
              </a:rPr>
              <a:t> </a:t>
            </a:r>
            <a:r>
              <a:rPr lang="nl-NL" sz="1200" err="1">
                <a:solidFill>
                  <a:schemeClr val="tx1"/>
                </a:solidFill>
                <a:latin typeface="Manrope Light" pitchFamily="2" charset="0"/>
              </a:rPr>
              <a:t>id</a:t>
            </a:r>
            <a:r>
              <a:rPr lang="nl-NL" sz="1200">
                <a:solidFill>
                  <a:schemeClr val="tx1"/>
                </a:solidFill>
                <a:latin typeface="Manrope Light" pitchFamily="2" charset="0"/>
              </a:rPr>
              <a:t> </a:t>
            </a:r>
            <a:r>
              <a:rPr lang="nl-NL" sz="1200" err="1">
                <a:solidFill>
                  <a:schemeClr val="tx1"/>
                </a:solidFill>
                <a:latin typeface="Manrope Light" pitchFamily="2" charset="0"/>
              </a:rPr>
              <a:t>est</a:t>
            </a:r>
            <a:r>
              <a:rPr lang="nl-NL" sz="1200">
                <a:solidFill>
                  <a:schemeClr val="tx1"/>
                </a:solidFill>
                <a:latin typeface="Manrope Light" pitchFamily="2" charset="0"/>
              </a:rPr>
              <a:t> </a:t>
            </a:r>
            <a:r>
              <a:rPr lang="nl-NL" sz="1200" err="1">
                <a:solidFill>
                  <a:schemeClr val="tx1"/>
                </a:solidFill>
                <a:latin typeface="Manrope Light" pitchFamily="2" charset="0"/>
              </a:rPr>
              <a:t>laborum</a:t>
            </a:r>
            <a:r>
              <a:rPr lang="nl-NL" sz="1200">
                <a:solidFill>
                  <a:schemeClr val="tx1"/>
                </a:solidFill>
                <a:latin typeface="Manrope Light" pitchFamily="2" charset="0"/>
              </a:rPr>
              <a:t>.</a:t>
            </a:r>
          </a:p>
          <a:p>
            <a:pPr>
              <a:lnSpc>
                <a:spcPct val="150000"/>
              </a:lnSpc>
            </a:pPr>
            <a:r>
              <a:rPr lang="nl-NL" sz="1200" err="1">
                <a:solidFill>
                  <a:schemeClr val="tx1"/>
                </a:solidFill>
                <a:latin typeface="Manrope Light" pitchFamily="2" charset="0"/>
              </a:rPr>
              <a:t>Sed</a:t>
            </a:r>
            <a:r>
              <a:rPr lang="nl-NL" sz="1200">
                <a:solidFill>
                  <a:schemeClr val="tx1"/>
                </a:solidFill>
                <a:latin typeface="Manrope Light" pitchFamily="2" charset="0"/>
              </a:rPr>
              <a:t> ut </a:t>
            </a:r>
            <a:r>
              <a:rPr lang="nl-NL" sz="1200" err="1">
                <a:solidFill>
                  <a:schemeClr val="tx1"/>
                </a:solidFill>
                <a:latin typeface="Manrope Light" pitchFamily="2" charset="0"/>
              </a:rPr>
              <a:t>perspiciatis</a:t>
            </a:r>
            <a:r>
              <a:rPr lang="nl-NL" sz="1200">
                <a:solidFill>
                  <a:schemeClr val="tx1"/>
                </a:solidFill>
                <a:latin typeface="Manrope Light" pitchFamily="2" charset="0"/>
              </a:rPr>
              <a:t> </a:t>
            </a:r>
            <a:r>
              <a:rPr lang="nl-NL" sz="1200" err="1">
                <a:solidFill>
                  <a:schemeClr val="tx1"/>
                </a:solidFill>
                <a:latin typeface="Manrope Light" pitchFamily="2" charset="0"/>
              </a:rPr>
              <a:t>unde</a:t>
            </a:r>
            <a:r>
              <a:rPr lang="nl-NL" sz="1200">
                <a:solidFill>
                  <a:schemeClr val="tx1"/>
                </a:solidFill>
                <a:latin typeface="Manrope Light" pitchFamily="2" charset="0"/>
              </a:rPr>
              <a:t> </a:t>
            </a:r>
            <a:r>
              <a:rPr lang="nl-NL" sz="1200" err="1">
                <a:solidFill>
                  <a:schemeClr val="tx1"/>
                </a:solidFill>
                <a:latin typeface="Manrope Light" pitchFamily="2" charset="0"/>
              </a:rPr>
              <a:t>omnis</a:t>
            </a:r>
            <a:r>
              <a:rPr lang="nl-NL" sz="1200">
                <a:solidFill>
                  <a:schemeClr val="tx1"/>
                </a:solidFill>
                <a:latin typeface="Manrope Light" pitchFamily="2" charset="0"/>
              </a:rPr>
              <a:t> </a:t>
            </a:r>
            <a:r>
              <a:rPr lang="nl-NL" sz="1200" err="1">
                <a:solidFill>
                  <a:schemeClr val="tx1"/>
                </a:solidFill>
                <a:latin typeface="Manrope Light" pitchFamily="2" charset="0"/>
              </a:rPr>
              <a:t>iste</a:t>
            </a:r>
            <a:r>
              <a:rPr lang="nl-NL" sz="1200">
                <a:solidFill>
                  <a:schemeClr val="tx1"/>
                </a:solidFill>
                <a:latin typeface="Manrope Light" pitchFamily="2" charset="0"/>
              </a:rPr>
              <a:t> </a:t>
            </a:r>
            <a:r>
              <a:rPr lang="nl-NL" sz="1200" err="1">
                <a:solidFill>
                  <a:schemeClr val="tx1"/>
                </a:solidFill>
                <a:latin typeface="Manrope Light" pitchFamily="2" charset="0"/>
              </a:rPr>
              <a:t>natus</a:t>
            </a:r>
            <a:r>
              <a:rPr lang="nl-NL" sz="1200">
                <a:solidFill>
                  <a:schemeClr val="tx1"/>
                </a:solidFill>
                <a:latin typeface="Manrope Light" pitchFamily="2" charset="0"/>
              </a:rPr>
              <a:t> error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voluptatem</a:t>
            </a:r>
            <a:r>
              <a:rPr lang="nl-NL" sz="1200">
                <a:solidFill>
                  <a:schemeClr val="tx1"/>
                </a:solidFill>
                <a:latin typeface="Manrope Light" pitchFamily="2" charset="0"/>
              </a:rPr>
              <a:t> </a:t>
            </a:r>
            <a:r>
              <a:rPr lang="nl-NL" sz="1200" err="1">
                <a:solidFill>
                  <a:schemeClr val="tx1"/>
                </a:solidFill>
                <a:latin typeface="Manrope Light" pitchFamily="2" charset="0"/>
              </a:rPr>
              <a:t>accusantium</a:t>
            </a:r>
            <a:r>
              <a:rPr lang="nl-NL" sz="1200">
                <a:solidFill>
                  <a:schemeClr val="tx1"/>
                </a:solidFill>
                <a:latin typeface="Manrope Light" pitchFamily="2" charset="0"/>
              </a:rPr>
              <a:t> </a:t>
            </a:r>
            <a:r>
              <a:rPr lang="nl-NL" sz="1200" err="1">
                <a:solidFill>
                  <a:schemeClr val="tx1"/>
                </a:solidFill>
                <a:latin typeface="Manrope Light" pitchFamily="2" charset="0"/>
              </a:rPr>
              <a:t>doloremque</a:t>
            </a:r>
            <a:r>
              <a:rPr lang="nl-NL" sz="1200">
                <a:solidFill>
                  <a:schemeClr val="tx1"/>
                </a:solidFill>
                <a:latin typeface="Manrope Light" pitchFamily="2" charset="0"/>
              </a:rPr>
              <a:t> </a:t>
            </a:r>
            <a:r>
              <a:rPr lang="nl-NL" sz="1200" err="1">
                <a:solidFill>
                  <a:schemeClr val="tx1"/>
                </a:solidFill>
                <a:latin typeface="Manrope Light" pitchFamily="2" charset="0"/>
              </a:rPr>
              <a:t>laudantium</a:t>
            </a:r>
            <a:r>
              <a:rPr lang="nl-NL" sz="1200">
                <a:solidFill>
                  <a:schemeClr val="tx1"/>
                </a:solidFill>
                <a:latin typeface="Manrope Light" pitchFamily="2" charset="0"/>
              </a:rPr>
              <a:t>, </a:t>
            </a:r>
            <a:r>
              <a:rPr lang="nl-NL" sz="1200" err="1">
                <a:solidFill>
                  <a:schemeClr val="tx1"/>
                </a:solidFill>
                <a:latin typeface="Manrope Light" pitchFamily="2" charset="0"/>
              </a:rPr>
              <a:t>totam</a:t>
            </a:r>
            <a:r>
              <a:rPr lang="nl-NL" sz="1200">
                <a:solidFill>
                  <a:schemeClr val="tx1"/>
                </a:solidFill>
                <a:latin typeface="Manrope Light" pitchFamily="2" charset="0"/>
              </a:rPr>
              <a:t> rem </a:t>
            </a:r>
            <a:r>
              <a:rPr lang="nl-NL" sz="1200" err="1">
                <a:solidFill>
                  <a:schemeClr val="tx1"/>
                </a:solidFill>
                <a:latin typeface="Manrope Light" pitchFamily="2" charset="0"/>
              </a:rPr>
              <a:t>aperiam</a:t>
            </a:r>
            <a:r>
              <a:rPr lang="nl-NL" sz="1200">
                <a:solidFill>
                  <a:schemeClr val="tx1"/>
                </a:solidFill>
                <a:latin typeface="Manrope Light" pitchFamily="2" charset="0"/>
              </a:rPr>
              <a:t>, </a:t>
            </a:r>
            <a:r>
              <a:rPr lang="nl-NL" sz="1200" err="1">
                <a:solidFill>
                  <a:schemeClr val="tx1"/>
                </a:solidFill>
                <a:latin typeface="Manrope Light" pitchFamily="2" charset="0"/>
              </a:rPr>
              <a:t>eaque</a:t>
            </a:r>
            <a:r>
              <a:rPr lang="nl-NL" sz="1200">
                <a:solidFill>
                  <a:schemeClr val="tx1"/>
                </a:solidFill>
                <a:latin typeface="Manrope Light" pitchFamily="2" charset="0"/>
              </a:rPr>
              <a:t> </a:t>
            </a:r>
            <a:r>
              <a:rPr lang="nl-NL" sz="1200" err="1">
                <a:solidFill>
                  <a:schemeClr val="tx1"/>
                </a:solidFill>
                <a:latin typeface="Manrope Light" pitchFamily="2" charset="0"/>
              </a:rPr>
              <a:t>ipsa</a:t>
            </a:r>
            <a:r>
              <a:rPr lang="nl-NL" sz="1200">
                <a:solidFill>
                  <a:schemeClr val="tx1"/>
                </a:solidFill>
                <a:latin typeface="Manrope Light" pitchFamily="2" charset="0"/>
              </a:rPr>
              <a:t> </a:t>
            </a:r>
            <a:r>
              <a:rPr lang="nl-NL" sz="1200" err="1">
                <a:solidFill>
                  <a:schemeClr val="tx1"/>
                </a:solidFill>
                <a:latin typeface="Manrope Light" pitchFamily="2" charset="0"/>
              </a:rPr>
              <a:t>quae</a:t>
            </a:r>
            <a:r>
              <a:rPr lang="nl-NL" sz="1200">
                <a:solidFill>
                  <a:schemeClr val="tx1"/>
                </a:solidFill>
                <a:latin typeface="Manrope Light" pitchFamily="2" charset="0"/>
              </a:rPr>
              <a:t> </a:t>
            </a:r>
            <a:r>
              <a:rPr lang="nl-NL" sz="1200" err="1">
                <a:solidFill>
                  <a:schemeClr val="tx1"/>
                </a:solidFill>
                <a:latin typeface="Manrope Light" pitchFamily="2" charset="0"/>
              </a:rPr>
              <a:t>ab</a:t>
            </a:r>
            <a:r>
              <a:rPr lang="nl-NL" sz="1200">
                <a:solidFill>
                  <a:schemeClr val="tx1"/>
                </a:solidFill>
                <a:latin typeface="Manrope Light" pitchFamily="2" charset="0"/>
              </a:rPr>
              <a:t> </a:t>
            </a:r>
            <a:r>
              <a:rPr lang="nl-NL" sz="1200" err="1">
                <a:solidFill>
                  <a:schemeClr val="tx1"/>
                </a:solidFill>
                <a:latin typeface="Manrope Light" pitchFamily="2" charset="0"/>
              </a:rPr>
              <a:t>illo</a:t>
            </a:r>
            <a:r>
              <a:rPr lang="nl-NL" sz="1200">
                <a:solidFill>
                  <a:schemeClr val="tx1"/>
                </a:solidFill>
                <a:latin typeface="Manrope Light" pitchFamily="2" charset="0"/>
              </a:rPr>
              <a:t> </a:t>
            </a:r>
            <a:r>
              <a:rPr lang="nl-NL" sz="1200" err="1">
                <a:solidFill>
                  <a:schemeClr val="tx1"/>
                </a:solidFill>
                <a:latin typeface="Manrope Light" pitchFamily="2" charset="0"/>
              </a:rPr>
              <a:t>inventore</a:t>
            </a:r>
            <a:r>
              <a:rPr lang="nl-NL" sz="1200">
                <a:solidFill>
                  <a:schemeClr val="tx1"/>
                </a:solidFill>
                <a:latin typeface="Manrope Light" pitchFamily="2" charset="0"/>
              </a:rPr>
              <a:t> </a:t>
            </a:r>
            <a:r>
              <a:rPr lang="nl-NL" sz="1200" err="1">
                <a:solidFill>
                  <a:schemeClr val="tx1"/>
                </a:solidFill>
                <a:latin typeface="Manrope Light" pitchFamily="2" charset="0"/>
              </a:rPr>
              <a:t>veritatis</a:t>
            </a:r>
            <a:r>
              <a:rPr lang="nl-NL" sz="1200">
                <a:solidFill>
                  <a:schemeClr val="tx1"/>
                </a:solidFill>
                <a:latin typeface="Manrope Light" pitchFamily="2" charset="0"/>
              </a:rPr>
              <a:t> et quasi </a:t>
            </a:r>
            <a:r>
              <a:rPr lang="nl-NL" sz="1200" err="1">
                <a:solidFill>
                  <a:schemeClr val="tx1"/>
                </a:solidFill>
                <a:latin typeface="Manrope Light" pitchFamily="2" charset="0"/>
              </a:rPr>
              <a:t>architecto</a:t>
            </a:r>
            <a:r>
              <a:rPr lang="nl-NL" sz="1200">
                <a:solidFill>
                  <a:schemeClr val="tx1"/>
                </a:solidFill>
                <a:latin typeface="Manrope Light" pitchFamily="2" charset="0"/>
              </a:rPr>
              <a:t> </a:t>
            </a:r>
            <a:r>
              <a:rPr lang="nl-NL" sz="1200" err="1">
                <a:solidFill>
                  <a:schemeClr val="tx1"/>
                </a:solidFill>
                <a:latin typeface="Manrope Light" pitchFamily="2" charset="0"/>
              </a:rPr>
              <a:t>beatae</a:t>
            </a:r>
            <a:r>
              <a:rPr lang="nl-NL" sz="1200">
                <a:solidFill>
                  <a:schemeClr val="tx1"/>
                </a:solidFill>
                <a:latin typeface="Manrope Light" pitchFamily="2" charset="0"/>
              </a:rPr>
              <a:t> vitae </a:t>
            </a:r>
            <a:r>
              <a:rPr lang="nl-NL" sz="1200" err="1">
                <a:solidFill>
                  <a:schemeClr val="tx1"/>
                </a:solidFill>
                <a:latin typeface="Manrope Light" pitchFamily="2" charset="0"/>
              </a:rPr>
              <a:t>dicta</a:t>
            </a:r>
            <a:r>
              <a:rPr lang="nl-NL" sz="1200">
                <a:solidFill>
                  <a:schemeClr val="tx1"/>
                </a:solidFill>
                <a:latin typeface="Manrope Light" pitchFamily="2" charset="0"/>
              </a:rPr>
              <a:t> </a:t>
            </a:r>
            <a:r>
              <a:rPr lang="nl-NL" sz="1200" err="1">
                <a:solidFill>
                  <a:schemeClr val="tx1"/>
                </a:solidFill>
                <a:latin typeface="Manrope Light" pitchFamily="2" charset="0"/>
              </a:rPr>
              <a:t>sunt</a:t>
            </a:r>
            <a:r>
              <a:rPr lang="nl-NL" sz="1200">
                <a:solidFill>
                  <a:schemeClr val="tx1"/>
                </a:solidFill>
                <a:latin typeface="Manrope Light" pitchFamily="2" charset="0"/>
              </a:rPr>
              <a:t> </a:t>
            </a:r>
            <a:r>
              <a:rPr lang="nl-NL" sz="1200" err="1">
                <a:solidFill>
                  <a:schemeClr val="tx1"/>
                </a:solidFill>
                <a:latin typeface="Manrope Light" pitchFamily="2" charset="0"/>
              </a:rPr>
              <a:t>explicabo</a:t>
            </a:r>
            <a:r>
              <a:rPr lang="nl-NL" sz="1200">
                <a:solidFill>
                  <a:schemeClr val="tx1"/>
                </a:solidFill>
                <a:latin typeface="Manrope Light" pitchFamily="2" charset="0"/>
              </a:rPr>
              <a:t>. Nemo </a:t>
            </a:r>
            <a:r>
              <a:rPr lang="nl-NL" sz="1200" err="1">
                <a:solidFill>
                  <a:schemeClr val="tx1"/>
                </a:solidFill>
                <a:latin typeface="Manrope Light" pitchFamily="2" charset="0"/>
              </a:rPr>
              <a:t>enim</a:t>
            </a:r>
            <a:r>
              <a:rPr lang="nl-NL" sz="1200">
                <a:solidFill>
                  <a:schemeClr val="tx1"/>
                </a:solidFill>
                <a:latin typeface="Manrope Light" pitchFamily="2" charset="0"/>
              </a:rPr>
              <a:t> </a:t>
            </a:r>
            <a:r>
              <a:rPr lang="nl-NL" sz="1200" err="1">
                <a:solidFill>
                  <a:schemeClr val="tx1"/>
                </a:solidFill>
                <a:latin typeface="Manrope Light" pitchFamily="2" charset="0"/>
              </a:rPr>
              <a:t>ipsam</a:t>
            </a:r>
            <a:r>
              <a:rPr lang="nl-NL" sz="1200">
                <a:solidFill>
                  <a:schemeClr val="tx1"/>
                </a:solidFill>
                <a:latin typeface="Manrope Light" pitchFamily="2" charset="0"/>
              </a:rPr>
              <a:t> </a:t>
            </a:r>
            <a:r>
              <a:rPr lang="nl-NL" sz="1200" err="1">
                <a:solidFill>
                  <a:schemeClr val="tx1"/>
                </a:solidFill>
                <a:latin typeface="Manrope Light" pitchFamily="2" charset="0"/>
              </a:rPr>
              <a:t>voluptatem</a:t>
            </a:r>
            <a:r>
              <a:rPr lang="nl-NL" sz="1200">
                <a:solidFill>
                  <a:schemeClr val="tx1"/>
                </a:solidFill>
                <a:latin typeface="Manrope Light" pitchFamily="2" charset="0"/>
              </a:rPr>
              <a:t> </a:t>
            </a:r>
            <a:r>
              <a:rPr lang="nl-NL" sz="1200" err="1">
                <a:solidFill>
                  <a:schemeClr val="tx1"/>
                </a:solidFill>
                <a:latin typeface="Manrope Light" pitchFamily="2" charset="0"/>
              </a:rPr>
              <a:t>quia</a:t>
            </a:r>
            <a:r>
              <a:rPr lang="nl-NL" sz="1200">
                <a:solidFill>
                  <a:schemeClr val="tx1"/>
                </a:solidFill>
                <a:latin typeface="Manrope Light" pitchFamily="2" charset="0"/>
              </a:rPr>
              <a:t> </a:t>
            </a:r>
            <a:r>
              <a:rPr lang="nl-NL" sz="1200" err="1">
                <a:solidFill>
                  <a:schemeClr val="tx1"/>
                </a:solidFill>
                <a:latin typeface="Manrope Light" pitchFamily="2" charset="0"/>
              </a:rPr>
              <a:t>voluptas</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aspernatur</a:t>
            </a:r>
            <a:r>
              <a:rPr lang="nl-NL" sz="1200">
                <a:solidFill>
                  <a:schemeClr val="tx1"/>
                </a:solidFill>
                <a:latin typeface="Manrope Light" pitchFamily="2" charset="0"/>
              </a:rPr>
              <a:t> </a:t>
            </a:r>
            <a:r>
              <a:rPr lang="nl-NL" sz="1200" err="1">
                <a:solidFill>
                  <a:schemeClr val="tx1"/>
                </a:solidFill>
                <a:latin typeface="Manrope Light" pitchFamily="2" charset="0"/>
              </a:rPr>
              <a:t>aut</a:t>
            </a:r>
            <a:r>
              <a:rPr lang="nl-NL" sz="1200">
                <a:solidFill>
                  <a:schemeClr val="tx1"/>
                </a:solidFill>
                <a:latin typeface="Manrope Light" pitchFamily="2" charset="0"/>
              </a:rPr>
              <a:t> </a:t>
            </a:r>
            <a:r>
              <a:rPr lang="nl-NL" sz="1200" err="1">
                <a:solidFill>
                  <a:schemeClr val="tx1"/>
                </a:solidFill>
                <a:latin typeface="Manrope Light" pitchFamily="2" charset="0"/>
              </a:rPr>
              <a:t>odit</a:t>
            </a:r>
            <a:r>
              <a:rPr lang="nl-NL" sz="1200">
                <a:solidFill>
                  <a:schemeClr val="tx1"/>
                </a:solidFill>
                <a:latin typeface="Manrope Light" pitchFamily="2" charset="0"/>
              </a:rPr>
              <a:t> </a:t>
            </a:r>
            <a:r>
              <a:rPr lang="nl-NL" sz="1200" err="1">
                <a:solidFill>
                  <a:schemeClr val="tx1"/>
                </a:solidFill>
                <a:latin typeface="Manrope Light" pitchFamily="2" charset="0"/>
              </a:rPr>
              <a:t>aut</a:t>
            </a:r>
            <a:r>
              <a:rPr lang="nl-NL" sz="1200">
                <a:solidFill>
                  <a:schemeClr val="tx1"/>
                </a:solidFill>
                <a:latin typeface="Manrope Light" pitchFamily="2" charset="0"/>
              </a:rPr>
              <a:t> </a:t>
            </a:r>
            <a:r>
              <a:rPr lang="nl-NL" sz="1200" err="1">
                <a:solidFill>
                  <a:schemeClr val="tx1"/>
                </a:solidFill>
                <a:latin typeface="Manrope Light" pitchFamily="2" charset="0"/>
              </a:rPr>
              <a:t>fugit</a:t>
            </a:r>
            <a:r>
              <a:rPr lang="nl-NL" sz="1200">
                <a:solidFill>
                  <a:schemeClr val="tx1"/>
                </a:solidFill>
                <a:latin typeface="Manrope Light" pitchFamily="2" charset="0"/>
              </a:rPr>
              <a:t>.</a:t>
            </a:r>
          </a:p>
        </p:txBody>
      </p:sp>
    </p:spTree>
    <p:extLst>
      <p:ext uri="{BB962C8B-B14F-4D97-AF65-F5344CB8AC3E}">
        <p14:creationId xmlns:p14="http://schemas.microsoft.com/office/powerpoint/2010/main" val="277324891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Content 3">
    <p:spTree>
      <p:nvGrpSpPr>
        <p:cNvPr id="1" name=""/>
        <p:cNvGrpSpPr/>
        <p:nvPr/>
      </p:nvGrpSpPr>
      <p:grpSpPr>
        <a:xfrm>
          <a:off x="0" y="0"/>
          <a:ext cx="0" cy="0"/>
          <a:chOff x="0" y="0"/>
          <a:chExt cx="0" cy="0"/>
        </a:xfrm>
      </p:grpSpPr>
      <p:sp>
        <p:nvSpPr>
          <p:cNvPr id="27" name="Titolo 1">
            <a:extLst>
              <a:ext uri="{FF2B5EF4-FFF2-40B4-BE49-F238E27FC236}">
                <a16:creationId xmlns:a16="http://schemas.microsoft.com/office/drawing/2014/main" id="{AD92BBA1-C798-08C6-C87F-880E53C703B3}"/>
              </a:ext>
            </a:extLst>
          </p:cNvPr>
          <p:cNvSpPr>
            <a:spLocks noGrp="1"/>
          </p:cNvSpPr>
          <p:nvPr>
            <p:ph type="ctrTitle" hasCustomPrompt="1"/>
          </p:nvPr>
        </p:nvSpPr>
        <p:spPr>
          <a:xfrm>
            <a:off x="670559" y="602594"/>
            <a:ext cx="10982409" cy="548186"/>
          </a:xfrm>
          <a:prstGeom prst="rect">
            <a:avLst/>
          </a:prstGeom>
        </p:spPr>
        <p:txBody>
          <a:bodyPr anchor="t">
            <a:noAutofit/>
          </a:bodyPr>
          <a:lstStyle>
            <a:lvl1pPr algn="l">
              <a:lnSpc>
                <a:spcPct val="100000"/>
              </a:lnSpc>
              <a:defRPr sz="3200" cap="none">
                <a:solidFill>
                  <a:srgbClr val="1C3864"/>
                </a:solidFill>
                <a:latin typeface="Manrope bold" pitchFamily="2" charset="0"/>
              </a:defRPr>
            </a:lvl1pPr>
          </a:lstStyle>
          <a:p>
            <a:r>
              <a:rPr lang="en-GB"/>
              <a:t>This is a subtitle of a chapter</a:t>
            </a:r>
          </a:p>
        </p:txBody>
      </p:sp>
      <p:sp>
        <p:nvSpPr>
          <p:cNvPr id="28" name="Rettangolo 18">
            <a:extLst>
              <a:ext uri="{FF2B5EF4-FFF2-40B4-BE49-F238E27FC236}">
                <a16:creationId xmlns:a16="http://schemas.microsoft.com/office/drawing/2014/main" id="{B3EE03D6-55E1-1E89-20E2-8FCCF1C83A02}"/>
              </a:ext>
            </a:extLst>
          </p:cNvPr>
          <p:cNvSpPr/>
          <p:nvPr userDrawn="1"/>
        </p:nvSpPr>
        <p:spPr>
          <a:xfrm>
            <a:off x="750860" y="1235844"/>
            <a:ext cx="448784"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Segnaposto immagine 26">
            <a:extLst>
              <a:ext uri="{FF2B5EF4-FFF2-40B4-BE49-F238E27FC236}">
                <a16:creationId xmlns:a16="http://schemas.microsoft.com/office/drawing/2014/main" id="{DE07ECC2-5AAF-2ADD-2CBE-706953A5C24B}"/>
              </a:ext>
            </a:extLst>
          </p:cNvPr>
          <p:cNvSpPr>
            <a:spLocks noGrp="1"/>
          </p:cNvSpPr>
          <p:nvPr>
            <p:ph type="pic" sz="quarter" idx="46"/>
          </p:nvPr>
        </p:nvSpPr>
        <p:spPr>
          <a:xfrm>
            <a:off x="8404261" y="1705511"/>
            <a:ext cx="3229058" cy="4178588"/>
          </a:xfrm>
          <a:prstGeom prst="rect">
            <a:avLst/>
          </a:prstGeom>
          <a:solidFill>
            <a:srgbClr val="D2D7E0"/>
          </a:solidFill>
        </p:spPr>
        <p:txBody>
          <a:bodyPr>
            <a:normAutofit/>
          </a:bodyPr>
          <a:lstStyle>
            <a:lvl1pPr>
              <a:defRPr sz="1200"/>
            </a:lvl1pPr>
          </a:lstStyle>
          <a:p>
            <a:endParaRPr lang="it-IT"/>
          </a:p>
        </p:txBody>
      </p:sp>
      <p:sp>
        <p:nvSpPr>
          <p:cNvPr id="2" name="Tijdelijke aanduiding voor tekst 3">
            <a:extLst>
              <a:ext uri="{FF2B5EF4-FFF2-40B4-BE49-F238E27FC236}">
                <a16:creationId xmlns:a16="http://schemas.microsoft.com/office/drawing/2014/main" id="{452969D0-9954-36D5-C254-9AA33F6F26B7}"/>
              </a:ext>
            </a:extLst>
          </p:cNvPr>
          <p:cNvSpPr>
            <a:spLocks noGrp="1"/>
          </p:cNvSpPr>
          <p:nvPr>
            <p:ph type="body" sz="quarter" idx="11" hasCustomPrompt="1"/>
          </p:nvPr>
        </p:nvSpPr>
        <p:spPr>
          <a:xfrm>
            <a:off x="670560" y="1651094"/>
            <a:ext cx="6813550" cy="4276725"/>
          </a:xfrm>
          <a:prstGeom prst="rect">
            <a:avLst/>
          </a:prstGeom>
        </p:spPr>
        <p:txBody>
          <a:bodyPr/>
          <a:lstStyle>
            <a:lvl1pPr marL="0" indent="0" algn="l" defTabSz="914400" rtl="0" eaLnBrk="1" latinLnBrk="0" hangingPunct="1">
              <a:lnSpc>
                <a:spcPct val="150000"/>
              </a:lnSpc>
              <a:spcAft>
                <a:spcPts val="1200"/>
              </a:spcAft>
              <a:buNone/>
              <a:defRPr lang="nl-NL" sz="1200" b="0" kern="1200" dirty="0" smtClean="0">
                <a:solidFill>
                  <a:schemeClr val="tx1"/>
                </a:solidFill>
                <a:latin typeface="Manrope Light" pitchFamily="2" charset="0"/>
                <a:ea typeface="+mn-ea"/>
                <a:cs typeface="+mn-cs"/>
              </a:defRPr>
            </a:lvl1pPr>
          </a:lstStyle>
          <a:p>
            <a:pPr>
              <a:lnSpc>
                <a:spcPct val="150000"/>
              </a:lnSpc>
            </a:pPr>
            <a:r>
              <a:rPr lang="nl-NL" sz="1200" err="1">
                <a:solidFill>
                  <a:schemeClr val="tx1"/>
                </a:solidFill>
                <a:latin typeface="Manrope Light" pitchFamily="2" charset="0"/>
              </a:rPr>
              <a:t>Lorem</a:t>
            </a:r>
            <a:r>
              <a:rPr lang="nl-NL" sz="1200">
                <a:solidFill>
                  <a:schemeClr val="tx1"/>
                </a:solidFill>
                <a:latin typeface="Manrope Light" pitchFamily="2" charset="0"/>
              </a:rPr>
              <a:t> </a:t>
            </a:r>
            <a:r>
              <a:rPr lang="nl-NL" sz="1200" err="1">
                <a:solidFill>
                  <a:schemeClr val="tx1"/>
                </a:solidFill>
                <a:latin typeface="Manrope Light" pitchFamily="2" charset="0"/>
              </a:rPr>
              <a:t>ipsum</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amet</a:t>
            </a:r>
            <a:r>
              <a:rPr lang="nl-NL" sz="1200">
                <a:solidFill>
                  <a:schemeClr val="tx1"/>
                </a:solidFill>
                <a:latin typeface="Manrope Light" pitchFamily="2" charset="0"/>
              </a:rPr>
              <a:t>, </a:t>
            </a:r>
            <a:r>
              <a:rPr lang="nl-NL" sz="1200" err="1">
                <a:solidFill>
                  <a:schemeClr val="tx1"/>
                </a:solidFill>
                <a:latin typeface="Manrope Light" pitchFamily="2" charset="0"/>
              </a:rPr>
              <a:t>consectetur</a:t>
            </a:r>
            <a:r>
              <a:rPr lang="nl-NL" sz="1200">
                <a:solidFill>
                  <a:schemeClr val="tx1"/>
                </a:solidFill>
                <a:latin typeface="Manrope Light" pitchFamily="2" charset="0"/>
              </a:rPr>
              <a:t> </a:t>
            </a:r>
            <a:r>
              <a:rPr lang="nl-NL" sz="1200" err="1">
                <a:solidFill>
                  <a:schemeClr val="tx1"/>
                </a:solidFill>
                <a:latin typeface="Manrope Light" pitchFamily="2" charset="0"/>
              </a:rPr>
              <a:t>adipiscing</a:t>
            </a:r>
            <a:r>
              <a:rPr lang="nl-NL" sz="1200">
                <a:solidFill>
                  <a:schemeClr val="tx1"/>
                </a:solidFill>
                <a:latin typeface="Manrope Light" pitchFamily="2" charset="0"/>
              </a:rPr>
              <a:t> </a:t>
            </a:r>
            <a:r>
              <a:rPr lang="nl-NL" sz="1200" err="1">
                <a:solidFill>
                  <a:schemeClr val="tx1"/>
                </a:solidFill>
                <a:latin typeface="Manrope Light" pitchFamily="2" charset="0"/>
              </a:rPr>
              <a:t>elit</a:t>
            </a:r>
            <a:r>
              <a:rPr lang="nl-NL" sz="1200">
                <a:solidFill>
                  <a:schemeClr val="tx1"/>
                </a:solidFill>
                <a:latin typeface="Manrope Light" pitchFamily="2" charset="0"/>
              </a:rPr>
              <a:t>, </a:t>
            </a:r>
            <a:r>
              <a:rPr lang="nl-NL" sz="1200" err="1">
                <a:solidFill>
                  <a:schemeClr val="tx1"/>
                </a:solidFill>
                <a:latin typeface="Manrope Light" pitchFamily="2" charset="0"/>
              </a:rPr>
              <a:t>sed</a:t>
            </a:r>
            <a:r>
              <a:rPr lang="nl-NL" sz="1200">
                <a:solidFill>
                  <a:schemeClr val="tx1"/>
                </a:solidFill>
                <a:latin typeface="Manrope Light" pitchFamily="2" charset="0"/>
              </a:rPr>
              <a:t> do </a:t>
            </a:r>
            <a:r>
              <a:rPr lang="nl-NL" sz="1200" err="1">
                <a:solidFill>
                  <a:schemeClr val="tx1"/>
                </a:solidFill>
                <a:latin typeface="Manrope Light" pitchFamily="2" charset="0"/>
              </a:rPr>
              <a:t>eiusmod</a:t>
            </a:r>
            <a:r>
              <a:rPr lang="nl-NL" sz="1200">
                <a:solidFill>
                  <a:schemeClr val="tx1"/>
                </a:solidFill>
                <a:latin typeface="Manrope Light" pitchFamily="2" charset="0"/>
              </a:rPr>
              <a:t> </a:t>
            </a:r>
            <a:r>
              <a:rPr lang="nl-NL" sz="1200" err="1">
                <a:solidFill>
                  <a:schemeClr val="tx1"/>
                </a:solidFill>
                <a:latin typeface="Manrope Light" pitchFamily="2" charset="0"/>
              </a:rPr>
              <a:t>tempor</a:t>
            </a:r>
            <a:r>
              <a:rPr lang="nl-NL" sz="1200">
                <a:solidFill>
                  <a:schemeClr val="tx1"/>
                </a:solidFill>
                <a:latin typeface="Manrope Light" pitchFamily="2" charset="0"/>
              </a:rPr>
              <a:t> </a:t>
            </a:r>
            <a:r>
              <a:rPr lang="nl-NL" sz="1200" err="1">
                <a:solidFill>
                  <a:schemeClr val="tx1"/>
                </a:solidFill>
                <a:latin typeface="Manrope Light" pitchFamily="2" charset="0"/>
              </a:rPr>
              <a:t>incididunt</a:t>
            </a:r>
            <a:r>
              <a:rPr lang="nl-NL" sz="1200">
                <a:solidFill>
                  <a:schemeClr val="tx1"/>
                </a:solidFill>
                <a:latin typeface="Manrope Light" pitchFamily="2" charset="0"/>
              </a:rPr>
              <a:t> ut </a:t>
            </a:r>
            <a:r>
              <a:rPr lang="nl-NL" sz="1200" err="1">
                <a:solidFill>
                  <a:schemeClr val="tx1"/>
                </a:solidFill>
                <a:latin typeface="Manrope Light" pitchFamily="2" charset="0"/>
              </a:rPr>
              <a:t>labore</a:t>
            </a:r>
            <a:r>
              <a:rPr lang="nl-NL" sz="1200">
                <a:solidFill>
                  <a:schemeClr val="tx1"/>
                </a:solidFill>
                <a:latin typeface="Manrope Light" pitchFamily="2" charset="0"/>
              </a:rPr>
              <a:t> et </a:t>
            </a:r>
            <a:r>
              <a:rPr lang="nl-NL" sz="1200" err="1">
                <a:solidFill>
                  <a:schemeClr val="tx1"/>
                </a:solidFill>
                <a:latin typeface="Manrope Light" pitchFamily="2" charset="0"/>
              </a:rPr>
              <a:t>dolore</a:t>
            </a:r>
            <a:r>
              <a:rPr lang="nl-NL" sz="1200">
                <a:solidFill>
                  <a:schemeClr val="tx1"/>
                </a:solidFill>
                <a:latin typeface="Manrope Light" pitchFamily="2" charset="0"/>
              </a:rPr>
              <a:t> magna </a:t>
            </a:r>
            <a:r>
              <a:rPr lang="nl-NL" sz="1200" err="1">
                <a:solidFill>
                  <a:schemeClr val="tx1"/>
                </a:solidFill>
                <a:latin typeface="Manrope Light" pitchFamily="2" charset="0"/>
              </a:rPr>
              <a:t>aliqua</a:t>
            </a:r>
            <a:r>
              <a:rPr lang="nl-NL" sz="1200">
                <a:solidFill>
                  <a:schemeClr val="tx1"/>
                </a:solidFill>
                <a:latin typeface="Manrope Light" pitchFamily="2" charset="0"/>
              </a:rPr>
              <a:t>. Ut </a:t>
            </a:r>
            <a:r>
              <a:rPr lang="nl-NL" sz="1200" err="1">
                <a:solidFill>
                  <a:schemeClr val="tx1"/>
                </a:solidFill>
                <a:latin typeface="Manrope Light" pitchFamily="2" charset="0"/>
              </a:rPr>
              <a:t>enim</a:t>
            </a:r>
            <a:r>
              <a:rPr lang="nl-NL" sz="1200">
                <a:solidFill>
                  <a:schemeClr val="tx1"/>
                </a:solidFill>
                <a:latin typeface="Manrope Light" pitchFamily="2" charset="0"/>
              </a:rPr>
              <a:t> ad </a:t>
            </a:r>
            <a:r>
              <a:rPr lang="nl-NL" sz="1200" err="1">
                <a:solidFill>
                  <a:schemeClr val="tx1"/>
                </a:solidFill>
                <a:latin typeface="Manrope Light" pitchFamily="2" charset="0"/>
              </a:rPr>
              <a:t>minim</a:t>
            </a:r>
            <a:r>
              <a:rPr lang="nl-NL" sz="1200">
                <a:solidFill>
                  <a:schemeClr val="tx1"/>
                </a:solidFill>
                <a:latin typeface="Manrope Light" pitchFamily="2" charset="0"/>
              </a:rPr>
              <a:t> </a:t>
            </a:r>
            <a:r>
              <a:rPr lang="nl-NL" sz="1200" err="1">
                <a:solidFill>
                  <a:schemeClr val="tx1"/>
                </a:solidFill>
                <a:latin typeface="Manrope Light" pitchFamily="2" charset="0"/>
              </a:rPr>
              <a:t>veniam</a:t>
            </a:r>
            <a:r>
              <a:rPr lang="nl-NL" sz="1200">
                <a:solidFill>
                  <a:schemeClr val="tx1"/>
                </a:solidFill>
                <a:latin typeface="Manrope Light" pitchFamily="2" charset="0"/>
              </a:rPr>
              <a:t>, </a:t>
            </a:r>
            <a:r>
              <a:rPr lang="nl-NL" sz="1200" err="1">
                <a:solidFill>
                  <a:schemeClr val="tx1"/>
                </a:solidFill>
                <a:latin typeface="Manrope Light" pitchFamily="2" charset="0"/>
              </a:rPr>
              <a:t>quis</a:t>
            </a:r>
            <a:r>
              <a:rPr lang="nl-NL" sz="1200">
                <a:solidFill>
                  <a:schemeClr val="tx1"/>
                </a:solidFill>
                <a:latin typeface="Manrope Light" pitchFamily="2" charset="0"/>
              </a:rPr>
              <a:t> </a:t>
            </a:r>
            <a:r>
              <a:rPr lang="nl-NL" sz="1200" err="1">
                <a:solidFill>
                  <a:schemeClr val="tx1"/>
                </a:solidFill>
                <a:latin typeface="Manrope Light" pitchFamily="2" charset="0"/>
              </a:rPr>
              <a:t>nostrud</a:t>
            </a:r>
            <a:r>
              <a:rPr lang="nl-NL" sz="1200">
                <a:solidFill>
                  <a:schemeClr val="tx1"/>
                </a:solidFill>
                <a:latin typeface="Manrope Light" pitchFamily="2" charset="0"/>
              </a:rPr>
              <a:t> </a:t>
            </a:r>
            <a:r>
              <a:rPr lang="nl-NL" sz="1200" err="1">
                <a:solidFill>
                  <a:schemeClr val="tx1"/>
                </a:solidFill>
                <a:latin typeface="Manrope Light" pitchFamily="2" charset="0"/>
              </a:rPr>
              <a:t>exercitation</a:t>
            </a:r>
            <a:r>
              <a:rPr lang="nl-NL" sz="1200">
                <a:solidFill>
                  <a:schemeClr val="tx1"/>
                </a:solidFill>
                <a:latin typeface="Manrope Light" pitchFamily="2" charset="0"/>
              </a:rPr>
              <a:t> </a:t>
            </a:r>
            <a:r>
              <a:rPr lang="nl-NL" sz="1200" err="1">
                <a:solidFill>
                  <a:schemeClr val="tx1"/>
                </a:solidFill>
                <a:latin typeface="Manrope Light" pitchFamily="2" charset="0"/>
              </a:rPr>
              <a:t>ullamco</a:t>
            </a:r>
            <a:r>
              <a:rPr lang="nl-NL" sz="1200">
                <a:solidFill>
                  <a:schemeClr val="tx1"/>
                </a:solidFill>
                <a:latin typeface="Manrope Light" pitchFamily="2" charset="0"/>
              </a:rPr>
              <a:t> </a:t>
            </a:r>
            <a:r>
              <a:rPr lang="nl-NL" sz="1200" err="1">
                <a:solidFill>
                  <a:schemeClr val="tx1"/>
                </a:solidFill>
                <a:latin typeface="Manrope Light" pitchFamily="2" charset="0"/>
              </a:rPr>
              <a:t>laboris</a:t>
            </a:r>
            <a:r>
              <a:rPr lang="nl-NL" sz="1200">
                <a:solidFill>
                  <a:schemeClr val="tx1"/>
                </a:solidFill>
                <a:latin typeface="Manrope Light" pitchFamily="2" charset="0"/>
              </a:rPr>
              <a:t> </a:t>
            </a:r>
            <a:r>
              <a:rPr lang="nl-NL" sz="1200" err="1">
                <a:solidFill>
                  <a:schemeClr val="tx1"/>
                </a:solidFill>
                <a:latin typeface="Manrope Light" pitchFamily="2" charset="0"/>
              </a:rPr>
              <a:t>nisi</a:t>
            </a:r>
            <a:r>
              <a:rPr lang="nl-NL" sz="1200">
                <a:solidFill>
                  <a:schemeClr val="tx1"/>
                </a:solidFill>
                <a:latin typeface="Manrope Light" pitchFamily="2" charset="0"/>
              </a:rPr>
              <a:t> ut </a:t>
            </a:r>
            <a:r>
              <a:rPr lang="nl-NL" sz="1200" err="1">
                <a:solidFill>
                  <a:schemeClr val="tx1"/>
                </a:solidFill>
                <a:latin typeface="Manrope Light" pitchFamily="2" charset="0"/>
              </a:rPr>
              <a:t>aliquip</a:t>
            </a:r>
            <a:r>
              <a:rPr lang="nl-NL" sz="1200">
                <a:solidFill>
                  <a:schemeClr val="tx1"/>
                </a:solidFill>
                <a:latin typeface="Manrope Light" pitchFamily="2" charset="0"/>
              </a:rPr>
              <a:t> ex </a:t>
            </a:r>
            <a:r>
              <a:rPr lang="nl-NL" sz="1200" err="1">
                <a:solidFill>
                  <a:schemeClr val="tx1"/>
                </a:solidFill>
                <a:latin typeface="Manrope Light" pitchFamily="2" charset="0"/>
              </a:rPr>
              <a:t>ea</a:t>
            </a:r>
            <a:r>
              <a:rPr lang="nl-NL" sz="1200">
                <a:solidFill>
                  <a:schemeClr val="tx1"/>
                </a:solidFill>
                <a:latin typeface="Manrope Light" pitchFamily="2" charset="0"/>
              </a:rPr>
              <a:t> commodo </a:t>
            </a:r>
            <a:r>
              <a:rPr lang="nl-NL" sz="1200" err="1">
                <a:solidFill>
                  <a:schemeClr val="tx1"/>
                </a:solidFill>
                <a:latin typeface="Manrope Light" pitchFamily="2" charset="0"/>
              </a:rPr>
              <a:t>consequat</a:t>
            </a:r>
            <a:r>
              <a:rPr lang="nl-NL" sz="1200">
                <a:solidFill>
                  <a:schemeClr val="tx1"/>
                </a:solidFill>
                <a:latin typeface="Manrope Light" pitchFamily="2" charset="0"/>
              </a:rPr>
              <a:t>. </a:t>
            </a:r>
          </a:p>
          <a:p>
            <a:pPr>
              <a:lnSpc>
                <a:spcPct val="150000"/>
              </a:lnSpc>
            </a:pPr>
            <a:r>
              <a:rPr lang="nl-NL" sz="1200">
                <a:solidFill>
                  <a:schemeClr val="tx1"/>
                </a:solidFill>
                <a:latin typeface="Manrope Light" pitchFamily="2" charset="0"/>
              </a:rPr>
              <a:t>Duis </a:t>
            </a:r>
            <a:r>
              <a:rPr lang="nl-NL" sz="1200" err="1">
                <a:solidFill>
                  <a:schemeClr val="tx1"/>
                </a:solidFill>
                <a:latin typeface="Manrope Light" pitchFamily="2" charset="0"/>
              </a:rPr>
              <a:t>aute</a:t>
            </a:r>
            <a:r>
              <a:rPr lang="nl-NL" sz="1200">
                <a:solidFill>
                  <a:schemeClr val="tx1"/>
                </a:solidFill>
                <a:latin typeface="Manrope Light" pitchFamily="2" charset="0"/>
              </a:rPr>
              <a:t> </a:t>
            </a:r>
            <a:r>
              <a:rPr lang="nl-NL" sz="1200" err="1">
                <a:solidFill>
                  <a:schemeClr val="tx1"/>
                </a:solidFill>
                <a:latin typeface="Manrope Light" pitchFamily="2" charset="0"/>
              </a:rPr>
              <a:t>irure</a:t>
            </a:r>
            <a:r>
              <a:rPr lang="nl-NL" sz="1200">
                <a:solidFill>
                  <a:schemeClr val="tx1"/>
                </a:solidFill>
                <a:latin typeface="Manrope Light" pitchFamily="2" charset="0"/>
              </a:rPr>
              <a:t> </a:t>
            </a:r>
            <a:r>
              <a:rPr lang="nl-NL" sz="1200" err="1">
                <a:solidFill>
                  <a:schemeClr val="tx1"/>
                </a:solidFill>
                <a:latin typeface="Manrope Light" pitchFamily="2" charset="0"/>
              </a:rPr>
              <a:t>dolor</a:t>
            </a:r>
            <a:r>
              <a:rPr lang="nl-NL" sz="1200">
                <a:solidFill>
                  <a:schemeClr val="tx1"/>
                </a:solidFill>
                <a:latin typeface="Manrope Light" pitchFamily="2" charset="0"/>
              </a:rPr>
              <a:t> in </a:t>
            </a:r>
            <a:r>
              <a:rPr lang="nl-NL" sz="1200" err="1">
                <a:solidFill>
                  <a:schemeClr val="tx1"/>
                </a:solidFill>
                <a:latin typeface="Manrope Light" pitchFamily="2" charset="0"/>
              </a:rPr>
              <a:t>reprehenderit</a:t>
            </a:r>
            <a:r>
              <a:rPr lang="nl-NL" sz="1200">
                <a:solidFill>
                  <a:schemeClr val="tx1"/>
                </a:solidFill>
                <a:latin typeface="Manrope Light" pitchFamily="2" charset="0"/>
              </a:rPr>
              <a:t> in </a:t>
            </a:r>
            <a:r>
              <a:rPr lang="nl-NL" sz="1200" err="1">
                <a:solidFill>
                  <a:schemeClr val="tx1"/>
                </a:solidFill>
                <a:latin typeface="Manrope Light" pitchFamily="2" charset="0"/>
              </a:rPr>
              <a:t>voluptate</a:t>
            </a:r>
            <a:r>
              <a:rPr lang="nl-NL" sz="1200">
                <a:solidFill>
                  <a:schemeClr val="tx1"/>
                </a:solidFill>
                <a:latin typeface="Manrope Light" pitchFamily="2" charset="0"/>
              </a:rPr>
              <a:t> </a:t>
            </a:r>
            <a:r>
              <a:rPr lang="nl-NL" sz="1200" err="1">
                <a:solidFill>
                  <a:schemeClr val="tx1"/>
                </a:solidFill>
                <a:latin typeface="Manrope Light" pitchFamily="2" charset="0"/>
              </a:rPr>
              <a:t>velit</a:t>
            </a:r>
            <a:r>
              <a:rPr lang="nl-NL" sz="1200">
                <a:solidFill>
                  <a:schemeClr val="tx1"/>
                </a:solidFill>
                <a:latin typeface="Manrope Light" pitchFamily="2" charset="0"/>
              </a:rPr>
              <a:t> </a:t>
            </a:r>
            <a:r>
              <a:rPr lang="nl-NL" sz="1200" err="1">
                <a:solidFill>
                  <a:schemeClr val="tx1"/>
                </a:solidFill>
                <a:latin typeface="Manrope Light" pitchFamily="2" charset="0"/>
              </a:rPr>
              <a:t>esse</a:t>
            </a:r>
            <a:r>
              <a:rPr lang="nl-NL" sz="1200">
                <a:solidFill>
                  <a:schemeClr val="tx1"/>
                </a:solidFill>
                <a:latin typeface="Manrope Light" pitchFamily="2" charset="0"/>
              </a:rPr>
              <a:t> </a:t>
            </a:r>
            <a:r>
              <a:rPr lang="nl-NL" sz="1200" err="1">
                <a:solidFill>
                  <a:schemeClr val="tx1"/>
                </a:solidFill>
                <a:latin typeface="Manrope Light" pitchFamily="2" charset="0"/>
              </a:rPr>
              <a:t>cillum</a:t>
            </a:r>
            <a:r>
              <a:rPr lang="nl-NL" sz="1200">
                <a:solidFill>
                  <a:schemeClr val="tx1"/>
                </a:solidFill>
                <a:latin typeface="Manrope Light" pitchFamily="2" charset="0"/>
              </a:rPr>
              <a:t> </a:t>
            </a:r>
            <a:r>
              <a:rPr lang="nl-NL" sz="1200" err="1">
                <a:solidFill>
                  <a:schemeClr val="tx1"/>
                </a:solidFill>
                <a:latin typeface="Manrope Light" pitchFamily="2" charset="0"/>
              </a:rPr>
              <a:t>dolore</a:t>
            </a:r>
            <a:r>
              <a:rPr lang="nl-NL" sz="1200">
                <a:solidFill>
                  <a:schemeClr val="tx1"/>
                </a:solidFill>
                <a:latin typeface="Manrope Light" pitchFamily="2" charset="0"/>
              </a:rPr>
              <a:t> </a:t>
            </a:r>
            <a:r>
              <a:rPr lang="nl-NL" sz="1200" err="1">
                <a:solidFill>
                  <a:schemeClr val="tx1"/>
                </a:solidFill>
                <a:latin typeface="Manrope Light" pitchFamily="2" charset="0"/>
              </a:rPr>
              <a:t>eu</a:t>
            </a:r>
            <a:r>
              <a:rPr lang="nl-NL" sz="1200">
                <a:solidFill>
                  <a:schemeClr val="tx1"/>
                </a:solidFill>
                <a:latin typeface="Manrope Light" pitchFamily="2" charset="0"/>
              </a:rPr>
              <a:t> </a:t>
            </a:r>
            <a:r>
              <a:rPr lang="nl-NL" sz="1200" err="1">
                <a:solidFill>
                  <a:schemeClr val="tx1"/>
                </a:solidFill>
                <a:latin typeface="Manrope Light" pitchFamily="2" charset="0"/>
              </a:rPr>
              <a:t>fugiat</a:t>
            </a:r>
            <a:r>
              <a:rPr lang="nl-NL" sz="1200">
                <a:solidFill>
                  <a:schemeClr val="tx1"/>
                </a:solidFill>
                <a:latin typeface="Manrope Light" pitchFamily="2" charset="0"/>
              </a:rPr>
              <a:t> </a:t>
            </a:r>
            <a:r>
              <a:rPr lang="nl-NL" sz="1200" err="1">
                <a:solidFill>
                  <a:schemeClr val="tx1"/>
                </a:solidFill>
                <a:latin typeface="Manrope Light" pitchFamily="2" charset="0"/>
              </a:rPr>
              <a:t>nulla</a:t>
            </a:r>
            <a:r>
              <a:rPr lang="nl-NL" sz="1200">
                <a:solidFill>
                  <a:schemeClr val="tx1"/>
                </a:solidFill>
                <a:latin typeface="Manrope Light" pitchFamily="2" charset="0"/>
              </a:rPr>
              <a:t> </a:t>
            </a:r>
            <a:r>
              <a:rPr lang="nl-NL" sz="1200" err="1">
                <a:solidFill>
                  <a:schemeClr val="tx1"/>
                </a:solidFill>
                <a:latin typeface="Manrope Light" pitchFamily="2" charset="0"/>
              </a:rPr>
              <a:t>pariatur</a:t>
            </a:r>
            <a:r>
              <a:rPr lang="nl-NL" sz="1200">
                <a:solidFill>
                  <a:schemeClr val="tx1"/>
                </a:solidFill>
                <a:latin typeface="Manrope Light" pitchFamily="2" charset="0"/>
              </a:rPr>
              <a:t>. </a:t>
            </a:r>
            <a:r>
              <a:rPr lang="nl-NL" sz="1200" err="1">
                <a:solidFill>
                  <a:schemeClr val="tx1"/>
                </a:solidFill>
                <a:latin typeface="Manrope Light" pitchFamily="2" charset="0"/>
              </a:rPr>
              <a:t>Excepteur</a:t>
            </a:r>
            <a:r>
              <a:rPr lang="nl-NL" sz="1200">
                <a:solidFill>
                  <a:schemeClr val="tx1"/>
                </a:solidFill>
                <a:latin typeface="Manrope Light" pitchFamily="2" charset="0"/>
              </a:rPr>
              <a:t> sint </a:t>
            </a:r>
            <a:r>
              <a:rPr lang="nl-NL" sz="1200" err="1">
                <a:solidFill>
                  <a:schemeClr val="tx1"/>
                </a:solidFill>
                <a:latin typeface="Manrope Light" pitchFamily="2" charset="0"/>
              </a:rPr>
              <a:t>occaecat</a:t>
            </a:r>
            <a:r>
              <a:rPr lang="nl-NL" sz="1200">
                <a:solidFill>
                  <a:schemeClr val="tx1"/>
                </a:solidFill>
                <a:latin typeface="Manrope Light" pitchFamily="2" charset="0"/>
              </a:rPr>
              <a:t> </a:t>
            </a:r>
            <a:r>
              <a:rPr lang="nl-NL" sz="1200" err="1">
                <a:solidFill>
                  <a:schemeClr val="tx1"/>
                </a:solidFill>
                <a:latin typeface="Manrope Light" pitchFamily="2" charset="0"/>
              </a:rPr>
              <a:t>cupidatat</a:t>
            </a:r>
            <a:r>
              <a:rPr lang="nl-NL" sz="1200">
                <a:solidFill>
                  <a:schemeClr val="tx1"/>
                </a:solidFill>
                <a:latin typeface="Manrope Light" pitchFamily="2" charset="0"/>
              </a:rPr>
              <a:t> non </a:t>
            </a:r>
            <a:r>
              <a:rPr lang="nl-NL" sz="1200" err="1">
                <a:solidFill>
                  <a:schemeClr val="tx1"/>
                </a:solidFill>
                <a:latin typeface="Manrope Light" pitchFamily="2" charset="0"/>
              </a:rPr>
              <a:t>proident</a:t>
            </a:r>
            <a:r>
              <a:rPr lang="nl-NL" sz="1200">
                <a:solidFill>
                  <a:schemeClr val="tx1"/>
                </a:solidFill>
                <a:latin typeface="Manrope Light" pitchFamily="2" charset="0"/>
              </a:rPr>
              <a:t>, </a:t>
            </a:r>
            <a:r>
              <a:rPr lang="nl-NL" sz="1200" err="1">
                <a:solidFill>
                  <a:schemeClr val="tx1"/>
                </a:solidFill>
                <a:latin typeface="Manrope Light" pitchFamily="2" charset="0"/>
              </a:rPr>
              <a:t>sunt</a:t>
            </a:r>
            <a:r>
              <a:rPr lang="nl-NL" sz="1200">
                <a:solidFill>
                  <a:schemeClr val="tx1"/>
                </a:solidFill>
                <a:latin typeface="Manrope Light" pitchFamily="2" charset="0"/>
              </a:rPr>
              <a:t> in culpa </a:t>
            </a:r>
            <a:r>
              <a:rPr lang="nl-NL" sz="1200" err="1">
                <a:solidFill>
                  <a:schemeClr val="tx1"/>
                </a:solidFill>
                <a:latin typeface="Manrope Light" pitchFamily="2" charset="0"/>
              </a:rPr>
              <a:t>qui</a:t>
            </a:r>
            <a:r>
              <a:rPr lang="nl-NL" sz="1200">
                <a:solidFill>
                  <a:schemeClr val="tx1"/>
                </a:solidFill>
                <a:latin typeface="Manrope Light" pitchFamily="2" charset="0"/>
              </a:rPr>
              <a:t> officia </a:t>
            </a:r>
            <a:r>
              <a:rPr lang="nl-NL" sz="1200" err="1">
                <a:solidFill>
                  <a:schemeClr val="tx1"/>
                </a:solidFill>
                <a:latin typeface="Manrope Light" pitchFamily="2" charset="0"/>
              </a:rPr>
              <a:t>deserunt</a:t>
            </a:r>
            <a:r>
              <a:rPr lang="nl-NL" sz="1200">
                <a:solidFill>
                  <a:schemeClr val="tx1"/>
                </a:solidFill>
                <a:latin typeface="Manrope Light" pitchFamily="2" charset="0"/>
              </a:rPr>
              <a:t> </a:t>
            </a:r>
            <a:r>
              <a:rPr lang="nl-NL" sz="1200" err="1">
                <a:solidFill>
                  <a:schemeClr val="tx1"/>
                </a:solidFill>
                <a:latin typeface="Manrope Light" pitchFamily="2" charset="0"/>
              </a:rPr>
              <a:t>mollit</a:t>
            </a:r>
            <a:r>
              <a:rPr lang="nl-NL" sz="1200">
                <a:solidFill>
                  <a:schemeClr val="tx1"/>
                </a:solidFill>
                <a:latin typeface="Manrope Light" pitchFamily="2" charset="0"/>
              </a:rPr>
              <a:t> </a:t>
            </a:r>
            <a:r>
              <a:rPr lang="nl-NL" sz="1200" err="1">
                <a:solidFill>
                  <a:schemeClr val="tx1"/>
                </a:solidFill>
                <a:latin typeface="Manrope Light" pitchFamily="2" charset="0"/>
              </a:rPr>
              <a:t>anim</a:t>
            </a:r>
            <a:r>
              <a:rPr lang="nl-NL" sz="1200">
                <a:solidFill>
                  <a:schemeClr val="tx1"/>
                </a:solidFill>
                <a:latin typeface="Manrope Light" pitchFamily="2" charset="0"/>
              </a:rPr>
              <a:t> </a:t>
            </a:r>
            <a:r>
              <a:rPr lang="nl-NL" sz="1200" err="1">
                <a:solidFill>
                  <a:schemeClr val="tx1"/>
                </a:solidFill>
                <a:latin typeface="Manrope Light" pitchFamily="2" charset="0"/>
              </a:rPr>
              <a:t>id</a:t>
            </a:r>
            <a:r>
              <a:rPr lang="nl-NL" sz="1200">
                <a:solidFill>
                  <a:schemeClr val="tx1"/>
                </a:solidFill>
                <a:latin typeface="Manrope Light" pitchFamily="2" charset="0"/>
              </a:rPr>
              <a:t> </a:t>
            </a:r>
            <a:r>
              <a:rPr lang="nl-NL" sz="1200" err="1">
                <a:solidFill>
                  <a:schemeClr val="tx1"/>
                </a:solidFill>
                <a:latin typeface="Manrope Light" pitchFamily="2" charset="0"/>
              </a:rPr>
              <a:t>est</a:t>
            </a:r>
            <a:r>
              <a:rPr lang="nl-NL" sz="1200">
                <a:solidFill>
                  <a:schemeClr val="tx1"/>
                </a:solidFill>
                <a:latin typeface="Manrope Light" pitchFamily="2" charset="0"/>
              </a:rPr>
              <a:t> </a:t>
            </a:r>
            <a:r>
              <a:rPr lang="nl-NL" sz="1200" err="1">
                <a:solidFill>
                  <a:schemeClr val="tx1"/>
                </a:solidFill>
                <a:latin typeface="Manrope Light" pitchFamily="2" charset="0"/>
              </a:rPr>
              <a:t>laborum</a:t>
            </a:r>
            <a:r>
              <a:rPr lang="nl-NL" sz="1200">
                <a:solidFill>
                  <a:schemeClr val="tx1"/>
                </a:solidFill>
                <a:latin typeface="Manrope Light" pitchFamily="2" charset="0"/>
              </a:rPr>
              <a:t>.</a:t>
            </a:r>
          </a:p>
          <a:p>
            <a:pPr>
              <a:lnSpc>
                <a:spcPct val="150000"/>
              </a:lnSpc>
            </a:pPr>
            <a:r>
              <a:rPr lang="nl-NL" sz="1200" err="1">
                <a:solidFill>
                  <a:schemeClr val="tx1"/>
                </a:solidFill>
                <a:latin typeface="Manrope Light" pitchFamily="2" charset="0"/>
              </a:rPr>
              <a:t>Sed</a:t>
            </a:r>
            <a:r>
              <a:rPr lang="nl-NL" sz="1200">
                <a:solidFill>
                  <a:schemeClr val="tx1"/>
                </a:solidFill>
                <a:latin typeface="Manrope Light" pitchFamily="2" charset="0"/>
              </a:rPr>
              <a:t> ut </a:t>
            </a:r>
            <a:r>
              <a:rPr lang="nl-NL" sz="1200" err="1">
                <a:solidFill>
                  <a:schemeClr val="tx1"/>
                </a:solidFill>
                <a:latin typeface="Manrope Light" pitchFamily="2" charset="0"/>
              </a:rPr>
              <a:t>perspiciatis</a:t>
            </a:r>
            <a:r>
              <a:rPr lang="nl-NL" sz="1200">
                <a:solidFill>
                  <a:schemeClr val="tx1"/>
                </a:solidFill>
                <a:latin typeface="Manrope Light" pitchFamily="2" charset="0"/>
              </a:rPr>
              <a:t> </a:t>
            </a:r>
            <a:r>
              <a:rPr lang="nl-NL" sz="1200" err="1">
                <a:solidFill>
                  <a:schemeClr val="tx1"/>
                </a:solidFill>
                <a:latin typeface="Manrope Light" pitchFamily="2" charset="0"/>
              </a:rPr>
              <a:t>unde</a:t>
            </a:r>
            <a:r>
              <a:rPr lang="nl-NL" sz="1200">
                <a:solidFill>
                  <a:schemeClr val="tx1"/>
                </a:solidFill>
                <a:latin typeface="Manrope Light" pitchFamily="2" charset="0"/>
              </a:rPr>
              <a:t> </a:t>
            </a:r>
            <a:r>
              <a:rPr lang="nl-NL" sz="1200" err="1">
                <a:solidFill>
                  <a:schemeClr val="tx1"/>
                </a:solidFill>
                <a:latin typeface="Manrope Light" pitchFamily="2" charset="0"/>
              </a:rPr>
              <a:t>omnis</a:t>
            </a:r>
            <a:r>
              <a:rPr lang="nl-NL" sz="1200">
                <a:solidFill>
                  <a:schemeClr val="tx1"/>
                </a:solidFill>
                <a:latin typeface="Manrope Light" pitchFamily="2" charset="0"/>
              </a:rPr>
              <a:t> </a:t>
            </a:r>
            <a:r>
              <a:rPr lang="nl-NL" sz="1200" err="1">
                <a:solidFill>
                  <a:schemeClr val="tx1"/>
                </a:solidFill>
                <a:latin typeface="Manrope Light" pitchFamily="2" charset="0"/>
              </a:rPr>
              <a:t>iste</a:t>
            </a:r>
            <a:r>
              <a:rPr lang="nl-NL" sz="1200">
                <a:solidFill>
                  <a:schemeClr val="tx1"/>
                </a:solidFill>
                <a:latin typeface="Manrope Light" pitchFamily="2" charset="0"/>
              </a:rPr>
              <a:t> </a:t>
            </a:r>
            <a:r>
              <a:rPr lang="nl-NL" sz="1200" err="1">
                <a:solidFill>
                  <a:schemeClr val="tx1"/>
                </a:solidFill>
                <a:latin typeface="Manrope Light" pitchFamily="2" charset="0"/>
              </a:rPr>
              <a:t>natus</a:t>
            </a:r>
            <a:r>
              <a:rPr lang="nl-NL" sz="1200">
                <a:solidFill>
                  <a:schemeClr val="tx1"/>
                </a:solidFill>
                <a:latin typeface="Manrope Light" pitchFamily="2" charset="0"/>
              </a:rPr>
              <a:t> error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voluptatem</a:t>
            </a:r>
            <a:r>
              <a:rPr lang="nl-NL" sz="1200">
                <a:solidFill>
                  <a:schemeClr val="tx1"/>
                </a:solidFill>
                <a:latin typeface="Manrope Light" pitchFamily="2" charset="0"/>
              </a:rPr>
              <a:t> </a:t>
            </a:r>
            <a:r>
              <a:rPr lang="nl-NL" sz="1200" err="1">
                <a:solidFill>
                  <a:schemeClr val="tx1"/>
                </a:solidFill>
                <a:latin typeface="Manrope Light" pitchFamily="2" charset="0"/>
              </a:rPr>
              <a:t>accusantium</a:t>
            </a:r>
            <a:r>
              <a:rPr lang="nl-NL" sz="1200">
                <a:solidFill>
                  <a:schemeClr val="tx1"/>
                </a:solidFill>
                <a:latin typeface="Manrope Light" pitchFamily="2" charset="0"/>
              </a:rPr>
              <a:t> </a:t>
            </a:r>
            <a:r>
              <a:rPr lang="nl-NL" sz="1200" err="1">
                <a:solidFill>
                  <a:schemeClr val="tx1"/>
                </a:solidFill>
                <a:latin typeface="Manrope Light" pitchFamily="2" charset="0"/>
              </a:rPr>
              <a:t>doloremque</a:t>
            </a:r>
            <a:r>
              <a:rPr lang="nl-NL" sz="1200">
                <a:solidFill>
                  <a:schemeClr val="tx1"/>
                </a:solidFill>
                <a:latin typeface="Manrope Light" pitchFamily="2" charset="0"/>
              </a:rPr>
              <a:t> </a:t>
            </a:r>
            <a:r>
              <a:rPr lang="nl-NL" sz="1200" err="1">
                <a:solidFill>
                  <a:schemeClr val="tx1"/>
                </a:solidFill>
                <a:latin typeface="Manrope Light" pitchFamily="2" charset="0"/>
              </a:rPr>
              <a:t>laudantium</a:t>
            </a:r>
            <a:r>
              <a:rPr lang="nl-NL" sz="1200">
                <a:solidFill>
                  <a:schemeClr val="tx1"/>
                </a:solidFill>
                <a:latin typeface="Manrope Light" pitchFamily="2" charset="0"/>
              </a:rPr>
              <a:t>, </a:t>
            </a:r>
            <a:r>
              <a:rPr lang="nl-NL" sz="1200" err="1">
                <a:solidFill>
                  <a:schemeClr val="tx1"/>
                </a:solidFill>
                <a:latin typeface="Manrope Light" pitchFamily="2" charset="0"/>
              </a:rPr>
              <a:t>totam</a:t>
            </a:r>
            <a:r>
              <a:rPr lang="nl-NL" sz="1200">
                <a:solidFill>
                  <a:schemeClr val="tx1"/>
                </a:solidFill>
                <a:latin typeface="Manrope Light" pitchFamily="2" charset="0"/>
              </a:rPr>
              <a:t> rem </a:t>
            </a:r>
            <a:r>
              <a:rPr lang="nl-NL" sz="1200" err="1">
                <a:solidFill>
                  <a:schemeClr val="tx1"/>
                </a:solidFill>
                <a:latin typeface="Manrope Light" pitchFamily="2" charset="0"/>
              </a:rPr>
              <a:t>aperiam</a:t>
            </a:r>
            <a:r>
              <a:rPr lang="nl-NL" sz="1200">
                <a:solidFill>
                  <a:schemeClr val="tx1"/>
                </a:solidFill>
                <a:latin typeface="Manrope Light" pitchFamily="2" charset="0"/>
              </a:rPr>
              <a:t>, </a:t>
            </a:r>
            <a:r>
              <a:rPr lang="nl-NL" sz="1200" err="1">
                <a:solidFill>
                  <a:schemeClr val="tx1"/>
                </a:solidFill>
                <a:latin typeface="Manrope Light" pitchFamily="2" charset="0"/>
              </a:rPr>
              <a:t>eaque</a:t>
            </a:r>
            <a:r>
              <a:rPr lang="nl-NL" sz="1200">
                <a:solidFill>
                  <a:schemeClr val="tx1"/>
                </a:solidFill>
                <a:latin typeface="Manrope Light" pitchFamily="2" charset="0"/>
              </a:rPr>
              <a:t> </a:t>
            </a:r>
            <a:r>
              <a:rPr lang="nl-NL" sz="1200" err="1">
                <a:solidFill>
                  <a:schemeClr val="tx1"/>
                </a:solidFill>
                <a:latin typeface="Manrope Light" pitchFamily="2" charset="0"/>
              </a:rPr>
              <a:t>ipsa</a:t>
            </a:r>
            <a:r>
              <a:rPr lang="nl-NL" sz="1200">
                <a:solidFill>
                  <a:schemeClr val="tx1"/>
                </a:solidFill>
                <a:latin typeface="Manrope Light" pitchFamily="2" charset="0"/>
              </a:rPr>
              <a:t> </a:t>
            </a:r>
            <a:r>
              <a:rPr lang="nl-NL" sz="1200" err="1">
                <a:solidFill>
                  <a:schemeClr val="tx1"/>
                </a:solidFill>
                <a:latin typeface="Manrope Light" pitchFamily="2" charset="0"/>
              </a:rPr>
              <a:t>quae</a:t>
            </a:r>
            <a:r>
              <a:rPr lang="nl-NL" sz="1200">
                <a:solidFill>
                  <a:schemeClr val="tx1"/>
                </a:solidFill>
                <a:latin typeface="Manrope Light" pitchFamily="2" charset="0"/>
              </a:rPr>
              <a:t> </a:t>
            </a:r>
            <a:r>
              <a:rPr lang="nl-NL" sz="1200" err="1">
                <a:solidFill>
                  <a:schemeClr val="tx1"/>
                </a:solidFill>
                <a:latin typeface="Manrope Light" pitchFamily="2" charset="0"/>
              </a:rPr>
              <a:t>ab</a:t>
            </a:r>
            <a:r>
              <a:rPr lang="nl-NL" sz="1200">
                <a:solidFill>
                  <a:schemeClr val="tx1"/>
                </a:solidFill>
                <a:latin typeface="Manrope Light" pitchFamily="2" charset="0"/>
              </a:rPr>
              <a:t> </a:t>
            </a:r>
            <a:r>
              <a:rPr lang="nl-NL" sz="1200" err="1">
                <a:solidFill>
                  <a:schemeClr val="tx1"/>
                </a:solidFill>
                <a:latin typeface="Manrope Light" pitchFamily="2" charset="0"/>
              </a:rPr>
              <a:t>illo</a:t>
            </a:r>
            <a:r>
              <a:rPr lang="nl-NL" sz="1200">
                <a:solidFill>
                  <a:schemeClr val="tx1"/>
                </a:solidFill>
                <a:latin typeface="Manrope Light" pitchFamily="2" charset="0"/>
              </a:rPr>
              <a:t> </a:t>
            </a:r>
            <a:r>
              <a:rPr lang="nl-NL" sz="1200" err="1">
                <a:solidFill>
                  <a:schemeClr val="tx1"/>
                </a:solidFill>
                <a:latin typeface="Manrope Light" pitchFamily="2" charset="0"/>
              </a:rPr>
              <a:t>inventore</a:t>
            </a:r>
            <a:r>
              <a:rPr lang="nl-NL" sz="1200">
                <a:solidFill>
                  <a:schemeClr val="tx1"/>
                </a:solidFill>
                <a:latin typeface="Manrope Light" pitchFamily="2" charset="0"/>
              </a:rPr>
              <a:t> </a:t>
            </a:r>
            <a:r>
              <a:rPr lang="nl-NL" sz="1200" err="1">
                <a:solidFill>
                  <a:schemeClr val="tx1"/>
                </a:solidFill>
                <a:latin typeface="Manrope Light" pitchFamily="2" charset="0"/>
              </a:rPr>
              <a:t>veritatis</a:t>
            </a:r>
            <a:r>
              <a:rPr lang="nl-NL" sz="1200">
                <a:solidFill>
                  <a:schemeClr val="tx1"/>
                </a:solidFill>
                <a:latin typeface="Manrope Light" pitchFamily="2" charset="0"/>
              </a:rPr>
              <a:t> et quasi </a:t>
            </a:r>
            <a:r>
              <a:rPr lang="nl-NL" sz="1200" err="1">
                <a:solidFill>
                  <a:schemeClr val="tx1"/>
                </a:solidFill>
                <a:latin typeface="Manrope Light" pitchFamily="2" charset="0"/>
              </a:rPr>
              <a:t>architecto</a:t>
            </a:r>
            <a:r>
              <a:rPr lang="nl-NL" sz="1200">
                <a:solidFill>
                  <a:schemeClr val="tx1"/>
                </a:solidFill>
                <a:latin typeface="Manrope Light" pitchFamily="2" charset="0"/>
              </a:rPr>
              <a:t> </a:t>
            </a:r>
            <a:r>
              <a:rPr lang="nl-NL" sz="1200" err="1">
                <a:solidFill>
                  <a:schemeClr val="tx1"/>
                </a:solidFill>
                <a:latin typeface="Manrope Light" pitchFamily="2" charset="0"/>
              </a:rPr>
              <a:t>beatae</a:t>
            </a:r>
            <a:r>
              <a:rPr lang="nl-NL" sz="1200">
                <a:solidFill>
                  <a:schemeClr val="tx1"/>
                </a:solidFill>
                <a:latin typeface="Manrope Light" pitchFamily="2" charset="0"/>
              </a:rPr>
              <a:t> vitae </a:t>
            </a:r>
            <a:r>
              <a:rPr lang="nl-NL" sz="1200" err="1">
                <a:solidFill>
                  <a:schemeClr val="tx1"/>
                </a:solidFill>
                <a:latin typeface="Manrope Light" pitchFamily="2" charset="0"/>
              </a:rPr>
              <a:t>dicta</a:t>
            </a:r>
            <a:r>
              <a:rPr lang="nl-NL" sz="1200">
                <a:solidFill>
                  <a:schemeClr val="tx1"/>
                </a:solidFill>
                <a:latin typeface="Manrope Light" pitchFamily="2" charset="0"/>
              </a:rPr>
              <a:t> </a:t>
            </a:r>
            <a:r>
              <a:rPr lang="nl-NL" sz="1200" err="1">
                <a:solidFill>
                  <a:schemeClr val="tx1"/>
                </a:solidFill>
                <a:latin typeface="Manrope Light" pitchFamily="2" charset="0"/>
              </a:rPr>
              <a:t>sunt</a:t>
            </a:r>
            <a:r>
              <a:rPr lang="nl-NL" sz="1200">
                <a:solidFill>
                  <a:schemeClr val="tx1"/>
                </a:solidFill>
                <a:latin typeface="Manrope Light" pitchFamily="2" charset="0"/>
              </a:rPr>
              <a:t> </a:t>
            </a:r>
            <a:r>
              <a:rPr lang="nl-NL" sz="1200" err="1">
                <a:solidFill>
                  <a:schemeClr val="tx1"/>
                </a:solidFill>
                <a:latin typeface="Manrope Light" pitchFamily="2" charset="0"/>
              </a:rPr>
              <a:t>explicabo</a:t>
            </a:r>
            <a:r>
              <a:rPr lang="nl-NL" sz="1200">
                <a:solidFill>
                  <a:schemeClr val="tx1"/>
                </a:solidFill>
                <a:latin typeface="Manrope Light" pitchFamily="2" charset="0"/>
              </a:rPr>
              <a:t>. Nemo </a:t>
            </a:r>
            <a:r>
              <a:rPr lang="nl-NL" sz="1200" err="1">
                <a:solidFill>
                  <a:schemeClr val="tx1"/>
                </a:solidFill>
                <a:latin typeface="Manrope Light" pitchFamily="2" charset="0"/>
              </a:rPr>
              <a:t>enim</a:t>
            </a:r>
            <a:r>
              <a:rPr lang="nl-NL" sz="1200">
                <a:solidFill>
                  <a:schemeClr val="tx1"/>
                </a:solidFill>
                <a:latin typeface="Manrope Light" pitchFamily="2" charset="0"/>
              </a:rPr>
              <a:t> </a:t>
            </a:r>
            <a:r>
              <a:rPr lang="nl-NL" sz="1200" err="1">
                <a:solidFill>
                  <a:schemeClr val="tx1"/>
                </a:solidFill>
                <a:latin typeface="Manrope Light" pitchFamily="2" charset="0"/>
              </a:rPr>
              <a:t>ipsam</a:t>
            </a:r>
            <a:r>
              <a:rPr lang="nl-NL" sz="1200">
                <a:solidFill>
                  <a:schemeClr val="tx1"/>
                </a:solidFill>
                <a:latin typeface="Manrope Light" pitchFamily="2" charset="0"/>
              </a:rPr>
              <a:t> </a:t>
            </a:r>
            <a:r>
              <a:rPr lang="nl-NL" sz="1200" err="1">
                <a:solidFill>
                  <a:schemeClr val="tx1"/>
                </a:solidFill>
                <a:latin typeface="Manrope Light" pitchFamily="2" charset="0"/>
              </a:rPr>
              <a:t>voluptatem</a:t>
            </a:r>
            <a:r>
              <a:rPr lang="nl-NL" sz="1200">
                <a:solidFill>
                  <a:schemeClr val="tx1"/>
                </a:solidFill>
                <a:latin typeface="Manrope Light" pitchFamily="2" charset="0"/>
              </a:rPr>
              <a:t> </a:t>
            </a:r>
            <a:r>
              <a:rPr lang="nl-NL" sz="1200" err="1">
                <a:solidFill>
                  <a:schemeClr val="tx1"/>
                </a:solidFill>
                <a:latin typeface="Manrope Light" pitchFamily="2" charset="0"/>
              </a:rPr>
              <a:t>quia</a:t>
            </a:r>
            <a:r>
              <a:rPr lang="nl-NL" sz="1200">
                <a:solidFill>
                  <a:schemeClr val="tx1"/>
                </a:solidFill>
                <a:latin typeface="Manrope Light" pitchFamily="2" charset="0"/>
              </a:rPr>
              <a:t> </a:t>
            </a:r>
            <a:r>
              <a:rPr lang="nl-NL" sz="1200" err="1">
                <a:solidFill>
                  <a:schemeClr val="tx1"/>
                </a:solidFill>
                <a:latin typeface="Manrope Light" pitchFamily="2" charset="0"/>
              </a:rPr>
              <a:t>voluptas</a:t>
            </a:r>
            <a:r>
              <a:rPr lang="nl-NL" sz="1200">
                <a:solidFill>
                  <a:schemeClr val="tx1"/>
                </a:solidFill>
                <a:latin typeface="Manrope Light" pitchFamily="2" charset="0"/>
              </a:rPr>
              <a:t> </a:t>
            </a:r>
            <a:r>
              <a:rPr lang="nl-NL" sz="1200" err="1">
                <a:solidFill>
                  <a:schemeClr val="tx1"/>
                </a:solidFill>
                <a:latin typeface="Manrope Light" pitchFamily="2" charset="0"/>
              </a:rPr>
              <a:t>sit</a:t>
            </a:r>
            <a:r>
              <a:rPr lang="nl-NL" sz="1200">
                <a:solidFill>
                  <a:schemeClr val="tx1"/>
                </a:solidFill>
                <a:latin typeface="Manrope Light" pitchFamily="2" charset="0"/>
              </a:rPr>
              <a:t> </a:t>
            </a:r>
            <a:r>
              <a:rPr lang="nl-NL" sz="1200" err="1">
                <a:solidFill>
                  <a:schemeClr val="tx1"/>
                </a:solidFill>
                <a:latin typeface="Manrope Light" pitchFamily="2" charset="0"/>
              </a:rPr>
              <a:t>aspernatur</a:t>
            </a:r>
            <a:r>
              <a:rPr lang="nl-NL" sz="1200">
                <a:solidFill>
                  <a:schemeClr val="tx1"/>
                </a:solidFill>
                <a:latin typeface="Manrope Light" pitchFamily="2" charset="0"/>
              </a:rPr>
              <a:t> </a:t>
            </a:r>
            <a:r>
              <a:rPr lang="nl-NL" sz="1200" err="1">
                <a:solidFill>
                  <a:schemeClr val="tx1"/>
                </a:solidFill>
                <a:latin typeface="Manrope Light" pitchFamily="2" charset="0"/>
              </a:rPr>
              <a:t>aut</a:t>
            </a:r>
            <a:r>
              <a:rPr lang="nl-NL" sz="1200">
                <a:solidFill>
                  <a:schemeClr val="tx1"/>
                </a:solidFill>
                <a:latin typeface="Manrope Light" pitchFamily="2" charset="0"/>
              </a:rPr>
              <a:t> </a:t>
            </a:r>
            <a:r>
              <a:rPr lang="nl-NL" sz="1200" err="1">
                <a:solidFill>
                  <a:schemeClr val="tx1"/>
                </a:solidFill>
                <a:latin typeface="Manrope Light" pitchFamily="2" charset="0"/>
              </a:rPr>
              <a:t>odit</a:t>
            </a:r>
            <a:r>
              <a:rPr lang="nl-NL" sz="1200">
                <a:solidFill>
                  <a:schemeClr val="tx1"/>
                </a:solidFill>
                <a:latin typeface="Manrope Light" pitchFamily="2" charset="0"/>
              </a:rPr>
              <a:t> </a:t>
            </a:r>
            <a:r>
              <a:rPr lang="nl-NL" sz="1200" err="1">
                <a:solidFill>
                  <a:schemeClr val="tx1"/>
                </a:solidFill>
                <a:latin typeface="Manrope Light" pitchFamily="2" charset="0"/>
              </a:rPr>
              <a:t>aut</a:t>
            </a:r>
            <a:r>
              <a:rPr lang="nl-NL" sz="1200">
                <a:solidFill>
                  <a:schemeClr val="tx1"/>
                </a:solidFill>
                <a:latin typeface="Manrope Light" pitchFamily="2" charset="0"/>
              </a:rPr>
              <a:t> </a:t>
            </a:r>
            <a:r>
              <a:rPr lang="nl-NL" sz="1200" err="1">
                <a:solidFill>
                  <a:schemeClr val="tx1"/>
                </a:solidFill>
                <a:latin typeface="Manrope Light" pitchFamily="2" charset="0"/>
              </a:rPr>
              <a:t>fugit</a:t>
            </a:r>
            <a:r>
              <a:rPr lang="nl-NL" sz="1200">
                <a:solidFill>
                  <a:schemeClr val="tx1"/>
                </a:solidFill>
                <a:latin typeface="Manrope Light" pitchFamily="2" charset="0"/>
              </a:rPr>
              <a:t>.</a:t>
            </a:r>
          </a:p>
        </p:txBody>
      </p:sp>
    </p:spTree>
    <p:extLst>
      <p:ext uri="{BB962C8B-B14F-4D97-AF65-F5344CB8AC3E}">
        <p14:creationId xmlns:p14="http://schemas.microsoft.com/office/powerpoint/2010/main" val="87536957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207.xml"/><Relationship Id="rId18" Type="http://schemas.openxmlformats.org/officeDocument/2006/relationships/slideLayout" Target="../slideLayouts/slideLayout212.xml"/><Relationship Id="rId26" Type="http://schemas.openxmlformats.org/officeDocument/2006/relationships/slideLayout" Target="../slideLayouts/slideLayout220.xml"/><Relationship Id="rId21" Type="http://schemas.openxmlformats.org/officeDocument/2006/relationships/slideLayout" Target="../slideLayouts/slideLayout215.xml"/><Relationship Id="rId34" Type="http://schemas.openxmlformats.org/officeDocument/2006/relationships/slideLayout" Target="../slideLayouts/slideLayout228.xml"/><Relationship Id="rId7" Type="http://schemas.openxmlformats.org/officeDocument/2006/relationships/slideLayout" Target="../slideLayouts/slideLayout201.xml"/><Relationship Id="rId12" Type="http://schemas.openxmlformats.org/officeDocument/2006/relationships/slideLayout" Target="../slideLayouts/slideLayout206.xml"/><Relationship Id="rId17" Type="http://schemas.openxmlformats.org/officeDocument/2006/relationships/slideLayout" Target="../slideLayouts/slideLayout211.xml"/><Relationship Id="rId25" Type="http://schemas.openxmlformats.org/officeDocument/2006/relationships/slideLayout" Target="../slideLayouts/slideLayout219.xml"/><Relationship Id="rId33" Type="http://schemas.openxmlformats.org/officeDocument/2006/relationships/slideLayout" Target="../slideLayouts/slideLayout227.xml"/><Relationship Id="rId38" Type="http://schemas.openxmlformats.org/officeDocument/2006/relationships/image" Target="../media/image1.svg"/><Relationship Id="rId2" Type="http://schemas.openxmlformats.org/officeDocument/2006/relationships/slideLayout" Target="../slideLayouts/slideLayout196.xml"/><Relationship Id="rId16" Type="http://schemas.openxmlformats.org/officeDocument/2006/relationships/slideLayout" Target="../slideLayouts/slideLayout210.xml"/><Relationship Id="rId20" Type="http://schemas.openxmlformats.org/officeDocument/2006/relationships/slideLayout" Target="../slideLayouts/slideLayout214.xml"/><Relationship Id="rId29" Type="http://schemas.openxmlformats.org/officeDocument/2006/relationships/slideLayout" Target="../slideLayouts/slideLayout223.xml"/><Relationship Id="rId1" Type="http://schemas.openxmlformats.org/officeDocument/2006/relationships/slideLayout" Target="../slideLayouts/slideLayout195.xml"/><Relationship Id="rId6" Type="http://schemas.openxmlformats.org/officeDocument/2006/relationships/slideLayout" Target="../slideLayouts/slideLayout200.xml"/><Relationship Id="rId11" Type="http://schemas.openxmlformats.org/officeDocument/2006/relationships/slideLayout" Target="../slideLayouts/slideLayout205.xml"/><Relationship Id="rId24" Type="http://schemas.openxmlformats.org/officeDocument/2006/relationships/slideLayout" Target="../slideLayouts/slideLayout218.xml"/><Relationship Id="rId32" Type="http://schemas.openxmlformats.org/officeDocument/2006/relationships/slideLayout" Target="../slideLayouts/slideLayout226.xml"/><Relationship Id="rId37" Type="http://schemas.openxmlformats.org/officeDocument/2006/relationships/theme" Target="../theme/theme10.xml"/><Relationship Id="rId5" Type="http://schemas.openxmlformats.org/officeDocument/2006/relationships/slideLayout" Target="../slideLayouts/slideLayout199.xml"/><Relationship Id="rId15" Type="http://schemas.openxmlformats.org/officeDocument/2006/relationships/slideLayout" Target="../slideLayouts/slideLayout209.xml"/><Relationship Id="rId23" Type="http://schemas.openxmlformats.org/officeDocument/2006/relationships/slideLayout" Target="../slideLayouts/slideLayout217.xml"/><Relationship Id="rId28" Type="http://schemas.openxmlformats.org/officeDocument/2006/relationships/slideLayout" Target="../slideLayouts/slideLayout222.xml"/><Relationship Id="rId36" Type="http://schemas.openxmlformats.org/officeDocument/2006/relationships/slideLayout" Target="../slideLayouts/slideLayout230.xml"/><Relationship Id="rId10" Type="http://schemas.openxmlformats.org/officeDocument/2006/relationships/slideLayout" Target="../slideLayouts/slideLayout204.xml"/><Relationship Id="rId19" Type="http://schemas.openxmlformats.org/officeDocument/2006/relationships/slideLayout" Target="../slideLayouts/slideLayout213.xml"/><Relationship Id="rId31" Type="http://schemas.openxmlformats.org/officeDocument/2006/relationships/slideLayout" Target="../slideLayouts/slideLayout225.xml"/><Relationship Id="rId4" Type="http://schemas.openxmlformats.org/officeDocument/2006/relationships/slideLayout" Target="../slideLayouts/slideLayout198.xml"/><Relationship Id="rId9" Type="http://schemas.openxmlformats.org/officeDocument/2006/relationships/slideLayout" Target="../slideLayouts/slideLayout203.xml"/><Relationship Id="rId14" Type="http://schemas.openxmlformats.org/officeDocument/2006/relationships/slideLayout" Target="../slideLayouts/slideLayout208.xml"/><Relationship Id="rId22" Type="http://schemas.openxmlformats.org/officeDocument/2006/relationships/slideLayout" Target="../slideLayouts/slideLayout216.xml"/><Relationship Id="rId27" Type="http://schemas.openxmlformats.org/officeDocument/2006/relationships/slideLayout" Target="../slideLayouts/slideLayout221.xml"/><Relationship Id="rId30" Type="http://schemas.openxmlformats.org/officeDocument/2006/relationships/slideLayout" Target="../slideLayouts/slideLayout224.xml"/><Relationship Id="rId35" Type="http://schemas.openxmlformats.org/officeDocument/2006/relationships/slideLayout" Target="../slideLayouts/slideLayout229.xml"/><Relationship Id="rId8" Type="http://schemas.openxmlformats.org/officeDocument/2006/relationships/slideLayout" Target="../slideLayouts/slideLayout202.xml"/><Relationship Id="rId3" Type="http://schemas.openxmlformats.org/officeDocument/2006/relationships/slideLayout" Target="../slideLayouts/slideLayout19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image" Target="../media/image16.png"/><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theme" Target="../theme/theme2.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theme" Target="../theme/theme3.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56.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image" Target="../media/image16.png"/><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86.xml"/><Relationship Id="rId18" Type="http://schemas.openxmlformats.org/officeDocument/2006/relationships/slideLayout" Target="../slideLayouts/slideLayout91.xml"/><Relationship Id="rId26" Type="http://schemas.openxmlformats.org/officeDocument/2006/relationships/slideLayout" Target="../slideLayouts/slideLayout99.xml"/><Relationship Id="rId39" Type="http://schemas.openxmlformats.org/officeDocument/2006/relationships/slideLayout" Target="../slideLayouts/slideLayout112.xml"/><Relationship Id="rId21" Type="http://schemas.openxmlformats.org/officeDocument/2006/relationships/slideLayout" Target="../slideLayouts/slideLayout94.xml"/><Relationship Id="rId34" Type="http://schemas.openxmlformats.org/officeDocument/2006/relationships/slideLayout" Target="../slideLayouts/slideLayout107.xml"/><Relationship Id="rId42" Type="http://schemas.openxmlformats.org/officeDocument/2006/relationships/slideLayout" Target="../slideLayouts/slideLayout115.xml"/><Relationship Id="rId47" Type="http://schemas.openxmlformats.org/officeDocument/2006/relationships/slideLayout" Target="../slideLayouts/slideLayout120.xml"/><Relationship Id="rId50" Type="http://schemas.openxmlformats.org/officeDocument/2006/relationships/slideLayout" Target="../slideLayouts/slideLayout123.xml"/><Relationship Id="rId55" Type="http://schemas.openxmlformats.org/officeDocument/2006/relationships/slideLayout" Target="../slideLayouts/slideLayout128.xml"/><Relationship Id="rId7" Type="http://schemas.openxmlformats.org/officeDocument/2006/relationships/slideLayout" Target="../slideLayouts/slideLayout80.xml"/><Relationship Id="rId2" Type="http://schemas.openxmlformats.org/officeDocument/2006/relationships/slideLayout" Target="../slideLayouts/slideLayout75.xml"/><Relationship Id="rId16" Type="http://schemas.openxmlformats.org/officeDocument/2006/relationships/slideLayout" Target="../slideLayouts/slideLayout89.xml"/><Relationship Id="rId29" Type="http://schemas.openxmlformats.org/officeDocument/2006/relationships/slideLayout" Target="../slideLayouts/slideLayout102.xml"/><Relationship Id="rId11" Type="http://schemas.openxmlformats.org/officeDocument/2006/relationships/slideLayout" Target="../slideLayouts/slideLayout84.xml"/><Relationship Id="rId24" Type="http://schemas.openxmlformats.org/officeDocument/2006/relationships/slideLayout" Target="../slideLayouts/slideLayout97.xml"/><Relationship Id="rId32" Type="http://schemas.openxmlformats.org/officeDocument/2006/relationships/slideLayout" Target="../slideLayouts/slideLayout105.xml"/><Relationship Id="rId37" Type="http://schemas.openxmlformats.org/officeDocument/2006/relationships/slideLayout" Target="../slideLayouts/slideLayout110.xml"/><Relationship Id="rId40" Type="http://schemas.openxmlformats.org/officeDocument/2006/relationships/slideLayout" Target="../slideLayouts/slideLayout113.xml"/><Relationship Id="rId45" Type="http://schemas.openxmlformats.org/officeDocument/2006/relationships/slideLayout" Target="../slideLayouts/slideLayout118.xml"/><Relationship Id="rId53" Type="http://schemas.openxmlformats.org/officeDocument/2006/relationships/slideLayout" Target="../slideLayouts/slideLayout126.xml"/><Relationship Id="rId5" Type="http://schemas.openxmlformats.org/officeDocument/2006/relationships/slideLayout" Target="../slideLayouts/slideLayout78.xml"/><Relationship Id="rId19" Type="http://schemas.openxmlformats.org/officeDocument/2006/relationships/slideLayout" Target="../slideLayouts/slideLayout92.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 Id="rId22" Type="http://schemas.openxmlformats.org/officeDocument/2006/relationships/slideLayout" Target="../slideLayouts/slideLayout95.xml"/><Relationship Id="rId27" Type="http://schemas.openxmlformats.org/officeDocument/2006/relationships/slideLayout" Target="../slideLayouts/slideLayout100.xml"/><Relationship Id="rId30" Type="http://schemas.openxmlformats.org/officeDocument/2006/relationships/slideLayout" Target="../slideLayouts/slideLayout103.xml"/><Relationship Id="rId35" Type="http://schemas.openxmlformats.org/officeDocument/2006/relationships/slideLayout" Target="../slideLayouts/slideLayout108.xml"/><Relationship Id="rId43" Type="http://schemas.openxmlformats.org/officeDocument/2006/relationships/slideLayout" Target="../slideLayouts/slideLayout116.xml"/><Relationship Id="rId48" Type="http://schemas.openxmlformats.org/officeDocument/2006/relationships/slideLayout" Target="../slideLayouts/slideLayout121.xml"/><Relationship Id="rId56" Type="http://schemas.openxmlformats.org/officeDocument/2006/relationships/slideLayout" Target="../slideLayouts/slideLayout129.xml"/><Relationship Id="rId8" Type="http://schemas.openxmlformats.org/officeDocument/2006/relationships/slideLayout" Target="../slideLayouts/slideLayout81.xml"/><Relationship Id="rId51" Type="http://schemas.openxmlformats.org/officeDocument/2006/relationships/slideLayout" Target="../slideLayouts/slideLayout124.xml"/><Relationship Id="rId3" Type="http://schemas.openxmlformats.org/officeDocument/2006/relationships/slideLayout" Target="../slideLayouts/slideLayout76.xml"/><Relationship Id="rId12" Type="http://schemas.openxmlformats.org/officeDocument/2006/relationships/slideLayout" Target="../slideLayouts/slideLayout85.xml"/><Relationship Id="rId17" Type="http://schemas.openxmlformats.org/officeDocument/2006/relationships/slideLayout" Target="../slideLayouts/slideLayout90.xml"/><Relationship Id="rId25" Type="http://schemas.openxmlformats.org/officeDocument/2006/relationships/slideLayout" Target="../slideLayouts/slideLayout98.xml"/><Relationship Id="rId33" Type="http://schemas.openxmlformats.org/officeDocument/2006/relationships/slideLayout" Target="../slideLayouts/slideLayout106.xml"/><Relationship Id="rId38" Type="http://schemas.openxmlformats.org/officeDocument/2006/relationships/slideLayout" Target="../slideLayouts/slideLayout111.xml"/><Relationship Id="rId46" Type="http://schemas.openxmlformats.org/officeDocument/2006/relationships/slideLayout" Target="../slideLayouts/slideLayout119.xml"/><Relationship Id="rId20" Type="http://schemas.openxmlformats.org/officeDocument/2006/relationships/slideLayout" Target="../slideLayouts/slideLayout93.xml"/><Relationship Id="rId41" Type="http://schemas.openxmlformats.org/officeDocument/2006/relationships/slideLayout" Target="../slideLayouts/slideLayout114.xml"/><Relationship Id="rId54" Type="http://schemas.openxmlformats.org/officeDocument/2006/relationships/slideLayout" Target="../slideLayouts/slideLayout127.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5" Type="http://schemas.openxmlformats.org/officeDocument/2006/relationships/slideLayout" Target="../slideLayouts/slideLayout88.xml"/><Relationship Id="rId23" Type="http://schemas.openxmlformats.org/officeDocument/2006/relationships/slideLayout" Target="../slideLayouts/slideLayout96.xml"/><Relationship Id="rId28" Type="http://schemas.openxmlformats.org/officeDocument/2006/relationships/slideLayout" Target="../slideLayouts/slideLayout101.xml"/><Relationship Id="rId36" Type="http://schemas.openxmlformats.org/officeDocument/2006/relationships/slideLayout" Target="../slideLayouts/slideLayout109.xml"/><Relationship Id="rId49" Type="http://schemas.openxmlformats.org/officeDocument/2006/relationships/slideLayout" Target="../slideLayouts/slideLayout122.xml"/><Relationship Id="rId57" Type="http://schemas.openxmlformats.org/officeDocument/2006/relationships/theme" Target="../theme/theme6.xml"/><Relationship Id="rId10" Type="http://schemas.openxmlformats.org/officeDocument/2006/relationships/slideLayout" Target="../slideLayouts/slideLayout83.xml"/><Relationship Id="rId31" Type="http://schemas.openxmlformats.org/officeDocument/2006/relationships/slideLayout" Target="../slideLayouts/slideLayout104.xml"/><Relationship Id="rId44" Type="http://schemas.openxmlformats.org/officeDocument/2006/relationships/slideLayout" Target="../slideLayouts/slideLayout117.xml"/><Relationship Id="rId52" Type="http://schemas.openxmlformats.org/officeDocument/2006/relationships/slideLayout" Target="../slideLayouts/slideLayout12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7.xml"/><Relationship Id="rId3" Type="http://schemas.openxmlformats.org/officeDocument/2006/relationships/slideLayout" Target="../slideLayouts/slideLayout132.xml"/><Relationship Id="rId7" Type="http://schemas.openxmlformats.org/officeDocument/2006/relationships/slideLayout" Target="../slideLayouts/slideLayout136.xml"/><Relationship Id="rId12" Type="http://schemas.openxmlformats.org/officeDocument/2006/relationships/theme" Target="../theme/theme7.xml"/><Relationship Id="rId2" Type="http://schemas.openxmlformats.org/officeDocument/2006/relationships/slideLayout" Target="../slideLayouts/slideLayout131.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5" Type="http://schemas.openxmlformats.org/officeDocument/2006/relationships/slideLayout" Target="../slideLayouts/slideLayout134.xml"/><Relationship Id="rId10" Type="http://schemas.openxmlformats.org/officeDocument/2006/relationships/slideLayout" Target="../slideLayouts/slideLayout139.xml"/><Relationship Id="rId4" Type="http://schemas.openxmlformats.org/officeDocument/2006/relationships/slideLayout" Target="../slideLayouts/slideLayout133.xml"/><Relationship Id="rId9" Type="http://schemas.openxmlformats.org/officeDocument/2006/relationships/slideLayout" Target="../slideLayouts/slideLayout13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slideLayout" Target="../slideLayouts/slideLayout153.xml"/><Relationship Id="rId18" Type="http://schemas.openxmlformats.org/officeDocument/2006/relationships/slideLayout" Target="../slideLayouts/slideLayout158.xml"/><Relationship Id="rId26" Type="http://schemas.openxmlformats.org/officeDocument/2006/relationships/slideLayout" Target="../slideLayouts/slideLayout166.xml"/><Relationship Id="rId3" Type="http://schemas.openxmlformats.org/officeDocument/2006/relationships/slideLayout" Target="../slideLayouts/slideLayout143.xml"/><Relationship Id="rId21" Type="http://schemas.openxmlformats.org/officeDocument/2006/relationships/slideLayout" Target="../slideLayouts/slideLayout161.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17" Type="http://schemas.openxmlformats.org/officeDocument/2006/relationships/slideLayout" Target="../slideLayouts/slideLayout157.xml"/><Relationship Id="rId25" Type="http://schemas.openxmlformats.org/officeDocument/2006/relationships/slideLayout" Target="../slideLayouts/slideLayout165.xml"/><Relationship Id="rId2" Type="http://schemas.openxmlformats.org/officeDocument/2006/relationships/slideLayout" Target="../slideLayouts/slideLayout142.xml"/><Relationship Id="rId16" Type="http://schemas.openxmlformats.org/officeDocument/2006/relationships/slideLayout" Target="../slideLayouts/slideLayout156.xml"/><Relationship Id="rId20" Type="http://schemas.openxmlformats.org/officeDocument/2006/relationships/slideLayout" Target="../slideLayouts/slideLayout160.xml"/><Relationship Id="rId29" Type="http://schemas.openxmlformats.org/officeDocument/2006/relationships/image" Target="../media/image1.svg"/><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24" Type="http://schemas.openxmlformats.org/officeDocument/2006/relationships/slideLayout" Target="../slideLayouts/slideLayout164.xml"/><Relationship Id="rId5" Type="http://schemas.openxmlformats.org/officeDocument/2006/relationships/slideLayout" Target="../slideLayouts/slideLayout145.xml"/><Relationship Id="rId15" Type="http://schemas.openxmlformats.org/officeDocument/2006/relationships/slideLayout" Target="../slideLayouts/slideLayout155.xml"/><Relationship Id="rId23" Type="http://schemas.openxmlformats.org/officeDocument/2006/relationships/slideLayout" Target="../slideLayouts/slideLayout163.xml"/><Relationship Id="rId28" Type="http://schemas.openxmlformats.org/officeDocument/2006/relationships/theme" Target="../theme/theme8.xml"/><Relationship Id="rId10" Type="http://schemas.openxmlformats.org/officeDocument/2006/relationships/slideLayout" Target="../slideLayouts/slideLayout150.xml"/><Relationship Id="rId19" Type="http://schemas.openxmlformats.org/officeDocument/2006/relationships/slideLayout" Target="../slideLayouts/slideLayout159.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14" Type="http://schemas.openxmlformats.org/officeDocument/2006/relationships/slideLayout" Target="../slideLayouts/slideLayout154.xml"/><Relationship Id="rId22" Type="http://schemas.openxmlformats.org/officeDocument/2006/relationships/slideLayout" Target="../slideLayouts/slideLayout162.xml"/><Relationship Id="rId27" Type="http://schemas.openxmlformats.org/officeDocument/2006/relationships/slideLayout" Target="../slideLayouts/slideLayout16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75.xml"/><Relationship Id="rId13" Type="http://schemas.openxmlformats.org/officeDocument/2006/relationships/slideLayout" Target="../slideLayouts/slideLayout180.xml"/><Relationship Id="rId18" Type="http://schemas.openxmlformats.org/officeDocument/2006/relationships/slideLayout" Target="../slideLayouts/slideLayout185.xml"/><Relationship Id="rId26" Type="http://schemas.openxmlformats.org/officeDocument/2006/relationships/slideLayout" Target="../slideLayouts/slideLayout193.xml"/><Relationship Id="rId3" Type="http://schemas.openxmlformats.org/officeDocument/2006/relationships/slideLayout" Target="../slideLayouts/slideLayout170.xml"/><Relationship Id="rId21" Type="http://schemas.openxmlformats.org/officeDocument/2006/relationships/slideLayout" Target="../slideLayouts/slideLayout188.xml"/><Relationship Id="rId7" Type="http://schemas.openxmlformats.org/officeDocument/2006/relationships/slideLayout" Target="../slideLayouts/slideLayout174.xml"/><Relationship Id="rId12" Type="http://schemas.openxmlformats.org/officeDocument/2006/relationships/slideLayout" Target="../slideLayouts/slideLayout179.xml"/><Relationship Id="rId17" Type="http://schemas.openxmlformats.org/officeDocument/2006/relationships/slideLayout" Target="../slideLayouts/slideLayout184.xml"/><Relationship Id="rId25" Type="http://schemas.openxmlformats.org/officeDocument/2006/relationships/slideLayout" Target="../slideLayouts/slideLayout192.xml"/><Relationship Id="rId2" Type="http://schemas.openxmlformats.org/officeDocument/2006/relationships/slideLayout" Target="../slideLayouts/slideLayout169.xml"/><Relationship Id="rId16" Type="http://schemas.openxmlformats.org/officeDocument/2006/relationships/slideLayout" Target="../slideLayouts/slideLayout183.xml"/><Relationship Id="rId20" Type="http://schemas.openxmlformats.org/officeDocument/2006/relationships/slideLayout" Target="../slideLayouts/slideLayout187.xml"/><Relationship Id="rId29" Type="http://schemas.openxmlformats.org/officeDocument/2006/relationships/image" Target="../media/image1.svg"/><Relationship Id="rId1" Type="http://schemas.openxmlformats.org/officeDocument/2006/relationships/slideLayout" Target="../slideLayouts/slideLayout168.xml"/><Relationship Id="rId6" Type="http://schemas.openxmlformats.org/officeDocument/2006/relationships/slideLayout" Target="../slideLayouts/slideLayout173.xml"/><Relationship Id="rId11" Type="http://schemas.openxmlformats.org/officeDocument/2006/relationships/slideLayout" Target="../slideLayouts/slideLayout178.xml"/><Relationship Id="rId24" Type="http://schemas.openxmlformats.org/officeDocument/2006/relationships/slideLayout" Target="../slideLayouts/slideLayout191.xml"/><Relationship Id="rId5" Type="http://schemas.openxmlformats.org/officeDocument/2006/relationships/slideLayout" Target="../slideLayouts/slideLayout172.xml"/><Relationship Id="rId15" Type="http://schemas.openxmlformats.org/officeDocument/2006/relationships/slideLayout" Target="../slideLayouts/slideLayout182.xml"/><Relationship Id="rId23" Type="http://schemas.openxmlformats.org/officeDocument/2006/relationships/slideLayout" Target="../slideLayouts/slideLayout190.xml"/><Relationship Id="rId28" Type="http://schemas.openxmlformats.org/officeDocument/2006/relationships/theme" Target="../theme/theme9.xml"/><Relationship Id="rId10" Type="http://schemas.openxmlformats.org/officeDocument/2006/relationships/slideLayout" Target="../slideLayouts/slideLayout177.xml"/><Relationship Id="rId19" Type="http://schemas.openxmlformats.org/officeDocument/2006/relationships/slideLayout" Target="../slideLayouts/slideLayout186.xml"/><Relationship Id="rId4" Type="http://schemas.openxmlformats.org/officeDocument/2006/relationships/slideLayout" Target="../slideLayouts/slideLayout171.xml"/><Relationship Id="rId9" Type="http://schemas.openxmlformats.org/officeDocument/2006/relationships/slideLayout" Target="../slideLayouts/slideLayout176.xml"/><Relationship Id="rId14" Type="http://schemas.openxmlformats.org/officeDocument/2006/relationships/slideLayout" Target="../slideLayouts/slideLayout181.xml"/><Relationship Id="rId22" Type="http://schemas.openxmlformats.org/officeDocument/2006/relationships/slideLayout" Target="../slideLayouts/slideLayout189.xml"/><Relationship Id="rId27" Type="http://schemas.openxmlformats.org/officeDocument/2006/relationships/slideLayout" Target="../slideLayouts/slideLayout19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4491EAC-D1B9-45B9-9A2B-DE02DC5392C8}"/>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Placeholder 1">
            <a:extLst>
              <a:ext uri="{FF2B5EF4-FFF2-40B4-BE49-F238E27FC236}">
                <a16:creationId xmlns:a16="http://schemas.microsoft.com/office/drawing/2014/main" id="{3C0780C8-19B6-4030-9F5E-165A7AFE1480}"/>
              </a:ext>
            </a:extLst>
          </p:cNvPr>
          <p:cNvSpPr>
            <a:spLocks noGrp="1"/>
          </p:cNvSpPr>
          <p:nvPr>
            <p:ph type="title"/>
          </p:nvPr>
        </p:nvSpPr>
        <p:spPr>
          <a:xfrm>
            <a:off x="619125" y="460376"/>
            <a:ext cx="10975975" cy="659242"/>
          </a:xfrm>
          <a:prstGeom prst="rect">
            <a:avLst/>
          </a:prstGeom>
        </p:spPr>
        <p:txBody>
          <a:bodyPr vert="horz" lIns="0" tIns="0" rIns="0" bIns="0" rtlCol="0" anchor="t" anchorCtr="0">
            <a:noAutofit/>
          </a:bodyPr>
          <a:lstStyle/>
          <a:p>
            <a:r>
              <a:rPr lang="en-US" noProof="0"/>
              <a:t>Click to add title</a:t>
            </a:r>
          </a:p>
        </p:txBody>
      </p:sp>
      <p:sp>
        <p:nvSpPr>
          <p:cNvPr id="3" name="Text Placeholder 2">
            <a:extLst>
              <a:ext uri="{FF2B5EF4-FFF2-40B4-BE49-F238E27FC236}">
                <a16:creationId xmlns:a16="http://schemas.microsoft.com/office/drawing/2014/main" id="{FA239D53-CBD9-4A4C-9297-292A1529C3A5}"/>
              </a:ext>
            </a:extLst>
          </p:cNvPr>
          <p:cNvSpPr>
            <a:spLocks noGrp="1"/>
          </p:cNvSpPr>
          <p:nvPr>
            <p:ph type="body" idx="1"/>
          </p:nvPr>
        </p:nvSpPr>
        <p:spPr>
          <a:xfrm>
            <a:off x="619125" y="1528807"/>
            <a:ext cx="10975975" cy="4320000"/>
          </a:xfrm>
          <a:prstGeom prst="rect">
            <a:avLst/>
          </a:prstGeom>
        </p:spPr>
        <p:txBody>
          <a:bodyPr vert="horz" lIns="0" tIns="0" rIns="0" bIns="0" rtlCol="0" anchor="t" anchorCtr="0">
            <a:noAutofit/>
          </a:bodyPr>
          <a:lstStyle/>
          <a:p>
            <a:pPr lvl="0"/>
            <a:r>
              <a:rPr lang="en-US" noProof="0" dirty="0"/>
              <a:t>Click to add body text</a:t>
            </a:r>
          </a:p>
          <a:p>
            <a:pPr lvl="1"/>
            <a:r>
              <a:rPr lang="en-US" noProof="0" dirty="0"/>
              <a:t>Bullet level 1</a:t>
            </a:r>
          </a:p>
          <a:p>
            <a:pPr lvl="2"/>
            <a:r>
              <a:rPr lang="en-US" noProof="0" dirty="0"/>
              <a:t>Bullet level 2</a:t>
            </a:r>
          </a:p>
          <a:p>
            <a:pPr lvl="3"/>
            <a:r>
              <a:rPr lang="en-US" noProof="0" dirty="0"/>
              <a:t>Bullet level 3</a:t>
            </a:r>
          </a:p>
          <a:p>
            <a:pPr lvl="4"/>
            <a:r>
              <a:rPr lang="en-US" noProof="0" dirty="0"/>
              <a:t>Bullet level 4</a:t>
            </a:r>
          </a:p>
          <a:p>
            <a:pPr lvl="5"/>
            <a:r>
              <a:rPr lang="en-US" noProof="0" dirty="0"/>
              <a:t>Bullet level 5</a:t>
            </a:r>
          </a:p>
          <a:p>
            <a:pPr lvl="6"/>
            <a:r>
              <a:rPr lang="en-US" noProof="0" dirty="0"/>
              <a:t>Bullet level 6</a:t>
            </a:r>
          </a:p>
        </p:txBody>
      </p:sp>
      <p:cxnSp>
        <p:nvCxnSpPr>
          <p:cNvPr id="7" name="Straight Connector 6">
            <a:extLst>
              <a:ext uri="{FF2B5EF4-FFF2-40B4-BE49-F238E27FC236}">
                <a16:creationId xmlns:a16="http://schemas.microsoft.com/office/drawing/2014/main" id="{0C382846-0594-4291-9CB1-B6452D54A367}"/>
              </a:ext>
            </a:extLst>
          </p:cNvPr>
          <p:cNvCxnSpPr>
            <a:cxnSpLocks/>
          </p:cNvCxnSpPr>
          <p:nvPr userDrawn="1"/>
        </p:nvCxnSpPr>
        <p:spPr>
          <a:xfrm>
            <a:off x="628649" y="1125970"/>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F5B02272-968D-4D83-99E0-2321B880DE05}"/>
              </a:ext>
            </a:extLst>
          </p:cNvPr>
          <p:cNvPicPr>
            <a:picLocks noChangeAspect="1"/>
          </p:cNvPicPr>
          <p:nvPr userDrawn="1"/>
        </p:nvPicPr>
        <p:blipFill>
          <a:blip>
            <a:extLst>
              <a:ext uri="{96DAC541-7B7A-43D3-8B79-37D633B846F1}">
                <asvg:svgBlip xmlns:asvg="http://schemas.microsoft.com/office/drawing/2016/SVG/main" r:embed="rId31"/>
              </a:ext>
            </a:extLst>
          </a:blip>
          <a:stretch>
            <a:fillRect/>
          </a:stretch>
        </p:blipFill>
        <p:spPr>
          <a:xfrm>
            <a:off x="576264" y="6053515"/>
            <a:ext cx="1591200" cy="461517"/>
          </a:xfrm>
          <a:prstGeom prst="rect">
            <a:avLst/>
          </a:prstGeom>
        </p:spPr>
      </p:pic>
      <p:sp>
        <p:nvSpPr>
          <p:cNvPr id="15" name="Slide Number Placeholder 14">
            <a:extLst>
              <a:ext uri="{FF2B5EF4-FFF2-40B4-BE49-F238E27FC236}">
                <a16:creationId xmlns:a16="http://schemas.microsoft.com/office/drawing/2014/main" id="{4A52E6E6-015D-43B7-8564-079514641E10}"/>
              </a:ext>
            </a:extLst>
          </p:cNvPr>
          <p:cNvSpPr>
            <a:spLocks noGrp="1"/>
          </p:cNvSpPr>
          <p:nvPr>
            <p:ph type="sldNum" sz="quarter" idx="4"/>
          </p:nvPr>
        </p:nvSpPr>
        <p:spPr>
          <a:xfrm>
            <a:off x="11229975" y="6191328"/>
            <a:ext cx="365125" cy="249385"/>
          </a:xfrm>
          <a:prstGeom prst="rect">
            <a:avLst/>
          </a:prstGeom>
        </p:spPr>
        <p:txBody>
          <a:bodyPr vert="horz" lIns="0" tIns="0" rIns="0" bIns="0" rtlCol="0" anchor="ctr"/>
          <a:lstStyle>
            <a:lvl1pPr algn="r">
              <a:defRPr sz="1200">
                <a:solidFill>
                  <a:schemeClr val="tx1"/>
                </a:solidFill>
              </a:defRPr>
            </a:lvl1pPr>
          </a:lstStyle>
          <a:p>
            <a:fld id="{5A195573-6125-40C3-AA0C-3AC6CFB9F86B}" type="slidenum">
              <a:rPr lang="en-US" noProof="0" smtClean="0"/>
              <a:pPr/>
              <a:t>‹nr.›</a:t>
            </a:fld>
            <a:endParaRPr lang="en-US" noProof="0"/>
          </a:p>
        </p:txBody>
      </p:sp>
      <p:sp>
        <p:nvSpPr>
          <p:cNvPr id="9" name="Rectangle 106">
            <a:extLst>
              <a:ext uri="{FF2B5EF4-FFF2-40B4-BE49-F238E27FC236}">
                <a16:creationId xmlns:a16="http://schemas.microsoft.com/office/drawing/2014/main" id="{907C14CB-1B8F-4A19-9FFB-C0E43EC07269}"/>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spTree>
    <p:extLst>
      <p:ext uri="{BB962C8B-B14F-4D97-AF65-F5344CB8AC3E}">
        <p14:creationId xmlns:p14="http://schemas.microsoft.com/office/powerpoint/2010/main" val="1243466960"/>
      </p:ext>
    </p:extLst>
  </p:cSld>
  <p:clrMap bg1="lt1" tx1="dk1" bg2="lt2" tx2="dk2" accent1="accent1" accent2="accent2" accent3="accent3" accent4="accent4" accent5="accent5" accent6="accent6" hlink="hlink" folHlink="folHlink"/>
  <p:sldLayoutIdLst>
    <p:sldLayoutId id="2147483674" r:id="rId1"/>
    <p:sldLayoutId id="2147483652" r:id="rId2"/>
    <p:sldLayoutId id="2147483653" r:id="rId3"/>
    <p:sldLayoutId id="2147483671" r:id="rId4"/>
    <p:sldLayoutId id="2147483672" r:id="rId5"/>
    <p:sldLayoutId id="2147483651" r:id="rId6"/>
    <p:sldLayoutId id="2147483677" r:id="rId7"/>
    <p:sldLayoutId id="2147483675" r:id="rId8"/>
    <p:sldLayoutId id="2147483650" r:id="rId9"/>
    <p:sldLayoutId id="2147483655" r:id="rId10"/>
    <p:sldLayoutId id="2147483659" r:id="rId11"/>
    <p:sldLayoutId id="2147483676" r:id="rId12"/>
    <p:sldLayoutId id="2147483657" r:id="rId13"/>
    <p:sldLayoutId id="2147483658" r:id="rId14"/>
    <p:sldLayoutId id="2147483665" r:id="rId15"/>
    <p:sldLayoutId id="2147483666" r:id="rId16"/>
    <p:sldLayoutId id="2147483667" r:id="rId17"/>
    <p:sldLayoutId id="2147483656" r:id="rId18"/>
    <p:sldLayoutId id="2147483654" r:id="rId19"/>
    <p:sldLayoutId id="2147483668" r:id="rId20"/>
    <p:sldLayoutId id="2147483669" r:id="rId21"/>
    <p:sldLayoutId id="2147483660" r:id="rId22"/>
    <p:sldLayoutId id="2147483661" r:id="rId23"/>
    <p:sldLayoutId id="2147483662" r:id="rId24"/>
    <p:sldLayoutId id="2147483664" r:id="rId25"/>
    <p:sldLayoutId id="2147483663" r:id="rId26"/>
    <p:sldLayoutId id="2147483673" r:id="rId27"/>
    <p:sldLayoutId id="2147483995" r:id="rId28"/>
    <p:sldLayoutId id="2147484096" r:id="rId29"/>
  </p:sldLayoutIdLst>
  <p:hf hdr="0" ftr="0" dt="0"/>
  <p:txStyles>
    <p:titleStyle>
      <a:lvl1pPr algn="l" defTabSz="914400" rtl="0" eaLnBrk="1" latinLnBrk="0" hangingPunct="1">
        <a:lnSpc>
          <a:spcPct val="80000"/>
        </a:lnSpc>
        <a:spcBef>
          <a:spcPct val="0"/>
        </a:spcBef>
        <a:buNone/>
        <a:defRPr sz="4000" kern="1200" spc="-60" baseline="0">
          <a:solidFill>
            <a:schemeClr val="tx2"/>
          </a:solidFill>
          <a:latin typeface="+mj-lt"/>
          <a:ea typeface="+mj-ea"/>
          <a:cs typeface="+mj-cs"/>
        </a:defRPr>
      </a:lvl1pPr>
    </p:titleStyle>
    <p:bodyStyle>
      <a:lvl1pPr marL="0" indent="0" algn="l" defTabSz="914400" rtl="0" eaLnBrk="1" latinLnBrk="0" hangingPunct="1">
        <a:lnSpc>
          <a:spcPct val="80000"/>
        </a:lnSpc>
        <a:spcBef>
          <a:spcPts val="0"/>
        </a:spcBef>
        <a:spcAft>
          <a:spcPts val="0"/>
        </a:spcAft>
        <a:buClr>
          <a:schemeClr val="tx2"/>
        </a:buClr>
        <a:buSzPct val="90000"/>
        <a:buFont typeface="Arial" panose="020B0604020202020204" pitchFamily="34" charset="0"/>
        <a:buNone/>
        <a:defRPr lang="en-US" sz="2800" kern="1200" dirty="0">
          <a:solidFill>
            <a:schemeClr val="tx1"/>
          </a:solidFill>
          <a:latin typeface="+mn-lt"/>
          <a:ea typeface="+mn-ea"/>
          <a:cs typeface="+mn-cs"/>
        </a:defRPr>
      </a:lvl1pPr>
      <a:lvl2pPr marL="269875"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2pPr>
      <a:lvl3pPr marL="539750"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3pPr>
      <a:lvl4pPr marL="809625"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4pPr>
      <a:lvl5pPr marL="1079500"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5pPr>
      <a:lvl6pPr marL="1350000" indent="-270000" algn="l" defTabSz="914400" rtl="0" eaLnBrk="1" latinLnBrk="0" hangingPunct="1">
        <a:lnSpc>
          <a:spcPct val="80000"/>
        </a:lnSpc>
        <a:spcBef>
          <a:spcPts val="0"/>
        </a:spcBef>
        <a:spcAft>
          <a:spcPts val="0"/>
        </a:spcAft>
        <a:buClr>
          <a:schemeClr val="tx1"/>
        </a:buClr>
        <a:buFont typeface="Arial" panose="020B0604020202020204" pitchFamily="34" charset="0"/>
        <a:buChar char="•"/>
        <a:defRPr sz="2800" kern="1200">
          <a:solidFill>
            <a:schemeClr val="tx1"/>
          </a:solidFill>
          <a:latin typeface="+mn-lt"/>
          <a:ea typeface="+mn-ea"/>
          <a:cs typeface="+mn-cs"/>
        </a:defRPr>
      </a:lvl6pPr>
      <a:lvl7pPr marL="1620000" indent="-270000" algn="l" defTabSz="914400" rtl="0" eaLnBrk="1" latinLnBrk="0" hangingPunct="1">
        <a:lnSpc>
          <a:spcPct val="80000"/>
        </a:lnSpc>
        <a:spcBef>
          <a:spcPts val="0"/>
        </a:spcBef>
        <a:spcAft>
          <a:spcPts val="0"/>
        </a:spcAft>
        <a:buClr>
          <a:schemeClr val="tx1"/>
        </a:buClr>
        <a:buFont typeface="Arial" panose="020B0604020202020204" pitchFamily="34" charset="0"/>
        <a:buChar char="•"/>
        <a:defRPr sz="2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4491EAC-D1B9-45B9-9A2B-DE02DC5392C8}"/>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Placeholder 1">
            <a:extLst>
              <a:ext uri="{FF2B5EF4-FFF2-40B4-BE49-F238E27FC236}">
                <a16:creationId xmlns:a16="http://schemas.microsoft.com/office/drawing/2014/main" id="{3C0780C8-19B6-4030-9F5E-165A7AFE1480}"/>
              </a:ext>
            </a:extLst>
          </p:cNvPr>
          <p:cNvSpPr>
            <a:spLocks noGrp="1"/>
          </p:cNvSpPr>
          <p:nvPr>
            <p:ph type="title"/>
          </p:nvPr>
        </p:nvSpPr>
        <p:spPr>
          <a:xfrm>
            <a:off x="619125" y="460376"/>
            <a:ext cx="10975975" cy="659242"/>
          </a:xfrm>
          <a:prstGeom prst="rect">
            <a:avLst/>
          </a:prstGeom>
        </p:spPr>
        <p:txBody>
          <a:bodyPr vert="horz" lIns="0" tIns="0" rIns="0" bIns="0" rtlCol="0" anchor="t" anchorCtr="0">
            <a:noAutofit/>
          </a:bodyPr>
          <a:lstStyle/>
          <a:p>
            <a:r>
              <a:rPr lang="en-US" noProof="0"/>
              <a:t>Click to add title</a:t>
            </a:r>
          </a:p>
        </p:txBody>
      </p:sp>
      <p:sp>
        <p:nvSpPr>
          <p:cNvPr id="3" name="Text Placeholder 2">
            <a:extLst>
              <a:ext uri="{FF2B5EF4-FFF2-40B4-BE49-F238E27FC236}">
                <a16:creationId xmlns:a16="http://schemas.microsoft.com/office/drawing/2014/main" id="{FA239D53-CBD9-4A4C-9297-292A1529C3A5}"/>
              </a:ext>
            </a:extLst>
          </p:cNvPr>
          <p:cNvSpPr>
            <a:spLocks noGrp="1"/>
          </p:cNvSpPr>
          <p:nvPr>
            <p:ph type="body" idx="1"/>
          </p:nvPr>
        </p:nvSpPr>
        <p:spPr>
          <a:xfrm>
            <a:off x="619125" y="1528807"/>
            <a:ext cx="10975975" cy="4320000"/>
          </a:xfrm>
          <a:prstGeom prst="rect">
            <a:avLst/>
          </a:prstGeom>
        </p:spPr>
        <p:txBody>
          <a:bodyPr vert="horz" lIns="0" tIns="0" rIns="0" bIns="0" rtlCol="0" anchor="t" anchorCtr="0">
            <a:noAutofit/>
          </a:bodyPr>
          <a:lstStyle/>
          <a:p>
            <a:pPr lvl="0"/>
            <a:r>
              <a:rPr lang="en-US" noProof="0" dirty="0"/>
              <a:t>Click to add body text</a:t>
            </a:r>
          </a:p>
          <a:p>
            <a:pPr lvl="1"/>
            <a:r>
              <a:rPr lang="en-US" noProof="0" dirty="0"/>
              <a:t>Bullet level 1</a:t>
            </a:r>
          </a:p>
          <a:p>
            <a:pPr lvl="2"/>
            <a:r>
              <a:rPr lang="en-US" noProof="0" dirty="0"/>
              <a:t>Bullet level 2</a:t>
            </a:r>
          </a:p>
          <a:p>
            <a:pPr lvl="3"/>
            <a:r>
              <a:rPr lang="en-US" noProof="0" dirty="0"/>
              <a:t>Bullet level 3</a:t>
            </a:r>
          </a:p>
          <a:p>
            <a:pPr lvl="4"/>
            <a:r>
              <a:rPr lang="en-US" noProof="0" dirty="0"/>
              <a:t>Bullet level 4</a:t>
            </a:r>
          </a:p>
          <a:p>
            <a:pPr lvl="5"/>
            <a:r>
              <a:rPr lang="en-US" noProof="0" dirty="0"/>
              <a:t>Bullet level 5</a:t>
            </a:r>
          </a:p>
          <a:p>
            <a:pPr lvl="6"/>
            <a:r>
              <a:rPr lang="en-US" noProof="0" dirty="0"/>
              <a:t>Bullet level 6</a:t>
            </a:r>
          </a:p>
        </p:txBody>
      </p:sp>
      <p:cxnSp>
        <p:nvCxnSpPr>
          <p:cNvPr id="7" name="Straight Connector 6">
            <a:extLst>
              <a:ext uri="{FF2B5EF4-FFF2-40B4-BE49-F238E27FC236}">
                <a16:creationId xmlns:a16="http://schemas.microsoft.com/office/drawing/2014/main" id="{0C382846-0594-4291-9CB1-B6452D54A367}"/>
              </a:ext>
            </a:extLst>
          </p:cNvPr>
          <p:cNvCxnSpPr>
            <a:cxnSpLocks/>
          </p:cNvCxnSpPr>
          <p:nvPr userDrawn="1"/>
        </p:nvCxnSpPr>
        <p:spPr>
          <a:xfrm>
            <a:off x="628649" y="1125970"/>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F5B02272-968D-4D83-99E0-2321B880DE05}"/>
              </a:ext>
            </a:extLst>
          </p:cNvPr>
          <p:cNvPicPr>
            <a:picLocks noChangeAspect="1"/>
          </p:cNvPicPr>
          <p:nvPr userDrawn="1"/>
        </p:nvPicPr>
        <p:blipFill>
          <a:blip>
            <a:extLst>
              <a:ext uri="{96DAC541-7B7A-43D3-8B79-37D633B846F1}">
                <asvg:svgBlip xmlns:asvg="http://schemas.microsoft.com/office/drawing/2016/SVG/main" r:embed="rId38"/>
              </a:ext>
            </a:extLst>
          </a:blip>
          <a:stretch>
            <a:fillRect/>
          </a:stretch>
        </p:blipFill>
        <p:spPr>
          <a:xfrm>
            <a:off x="576264" y="6053515"/>
            <a:ext cx="1591200" cy="461517"/>
          </a:xfrm>
          <a:prstGeom prst="rect">
            <a:avLst/>
          </a:prstGeom>
        </p:spPr>
      </p:pic>
      <p:sp>
        <p:nvSpPr>
          <p:cNvPr id="15" name="Slide Number Placeholder 14">
            <a:extLst>
              <a:ext uri="{FF2B5EF4-FFF2-40B4-BE49-F238E27FC236}">
                <a16:creationId xmlns:a16="http://schemas.microsoft.com/office/drawing/2014/main" id="{4A52E6E6-015D-43B7-8564-079514641E10}"/>
              </a:ext>
            </a:extLst>
          </p:cNvPr>
          <p:cNvSpPr>
            <a:spLocks noGrp="1"/>
          </p:cNvSpPr>
          <p:nvPr>
            <p:ph type="sldNum" sz="quarter" idx="4"/>
          </p:nvPr>
        </p:nvSpPr>
        <p:spPr>
          <a:xfrm>
            <a:off x="11229975" y="6191328"/>
            <a:ext cx="365125" cy="249385"/>
          </a:xfrm>
          <a:prstGeom prst="rect">
            <a:avLst/>
          </a:prstGeom>
        </p:spPr>
        <p:txBody>
          <a:bodyPr vert="horz" lIns="0" tIns="0" rIns="0" bIns="0" rtlCol="0" anchor="ctr"/>
          <a:lstStyle>
            <a:lvl1pPr algn="r">
              <a:defRPr sz="1200">
                <a:solidFill>
                  <a:schemeClr val="tx1"/>
                </a:solidFill>
              </a:defRPr>
            </a:lvl1pPr>
          </a:lstStyle>
          <a:p>
            <a:fld id="{5A195573-6125-40C3-AA0C-3AC6CFB9F86B}" type="slidenum">
              <a:rPr lang="en-US" noProof="0" smtClean="0"/>
              <a:pPr/>
              <a:t>‹nr.›</a:t>
            </a:fld>
            <a:endParaRPr lang="en-US" noProof="0"/>
          </a:p>
        </p:txBody>
      </p:sp>
      <p:sp>
        <p:nvSpPr>
          <p:cNvPr id="9" name="Rectangle 106">
            <a:extLst>
              <a:ext uri="{FF2B5EF4-FFF2-40B4-BE49-F238E27FC236}">
                <a16:creationId xmlns:a16="http://schemas.microsoft.com/office/drawing/2014/main" id="{907C14CB-1B8F-4A19-9FFB-C0E43EC07269}"/>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spTree>
    <p:extLst>
      <p:ext uri="{BB962C8B-B14F-4D97-AF65-F5344CB8AC3E}">
        <p14:creationId xmlns:p14="http://schemas.microsoft.com/office/powerpoint/2010/main" val="4106894635"/>
      </p:ext>
    </p:extLst>
  </p:cSld>
  <p:clrMap bg1="lt1" tx1="dk1" bg2="lt2" tx2="dk2" accent1="accent1" accent2="accent2" accent3="accent3" accent4="accent4" accent5="accent5" accent6="accent6" hlink="hlink" folHlink="folHlink"/>
  <p:sldLayoutIdLst>
    <p:sldLayoutId id="2147484126" r:id="rId1"/>
    <p:sldLayoutId id="2147484127" r:id="rId2"/>
    <p:sldLayoutId id="2147484128" r:id="rId3"/>
    <p:sldLayoutId id="2147484129" r:id="rId4"/>
    <p:sldLayoutId id="2147484130" r:id="rId5"/>
    <p:sldLayoutId id="2147484131" r:id="rId6"/>
    <p:sldLayoutId id="2147484132" r:id="rId7"/>
    <p:sldLayoutId id="2147484133" r:id="rId8"/>
    <p:sldLayoutId id="2147484134" r:id="rId9"/>
    <p:sldLayoutId id="2147484135" r:id="rId10"/>
    <p:sldLayoutId id="2147484136" r:id="rId11"/>
    <p:sldLayoutId id="2147484137" r:id="rId12"/>
    <p:sldLayoutId id="2147484138" r:id="rId13"/>
    <p:sldLayoutId id="2147484139" r:id="rId14"/>
    <p:sldLayoutId id="2147484140" r:id="rId15"/>
    <p:sldLayoutId id="2147484141" r:id="rId16"/>
    <p:sldLayoutId id="2147484142" r:id="rId17"/>
    <p:sldLayoutId id="2147484143" r:id="rId18"/>
    <p:sldLayoutId id="2147484144" r:id="rId19"/>
    <p:sldLayoutId id="2147484145" r:id="rId20"/>
    <p:sldLayoutId id="2147484146" r:id="rId21"/>
    <p:sldLayoutId id="2147484147" r:id="rId22"/>
    <p:sldLayoutId id="2147484148" r:id="rId23"/>
    <p:sldLayoutId id="2147484149" r:id="rId24"/>
    <p:sldLayoutId id="2147484150" r:id="rId25"/>
    <p:sldLayoutId id="2147484151" r:id="rId26"/>
    <p:sldLayoutId id="2147484152" r:id="rId27"/>
    <p:sldLayoutId id="2147484153" r:id="rId28"/>
    <p:sldLayoutId id="2147484154" r:id="rId29"/>
    <p:sldLayoutId id="2147484155" r:id="rId30"/>
    <p:sldLayoutId id="2147484156" r:id="rId31"/>
    <p:sldLayoutId id="2147484157" r:id="rId32"/>
    <p:sldLayoutId id="2147484158" r:id="rId33"/>
    <p:sldLayoutId id="2147484159" r:id="rId34"/>
    <p:sldLayoutId id="2147484160" r:id="rId35"/>
    <p:sldLayoutId id="2147484161" r:id="rId36"/>
  </p:sldLayoutIdLst>
  <p:hf hdr="0" ftr="0" dt="0"/>
  <p:txStyles>
    <p:titleStyle>
      <a:lvl1pPr algn="l" defTabSz="914400" rtl="0" eaLnBrk="1" latinLnBrk="0" hangingPunct="1">
        <a:lnSpc>
          <a:spcPct val="80000"/>
        </a:lnSpc>
        <a:spcBef>
          <a:spcPct val="0"/>
        </a:spcBef>
        <a:buNone/>
        <a:defRPr sz="4000" kern="1200" spc="-60" baseline="0">
          <a:solidFill>
            <a:schemeClr val="tx2"/>
          </a:solidFill>
          <a:latin typeface="+mj-lt"/>
          <a:ea typeface="+mj-ea"/>
          <a:cs typeface="+mj-cs"/>
        </a:defRPr>
      </a:lvl1pPr>
    </p:titleStyle>
    <p:bodyStyle>
      <a:lvl1pPr marL="0" indent="0" algn="l" defTabSz="914400" rtl="0" eaLnBrk="1" latinLnBrk="0" hangingPunct="1">
        <a:lnSpc>
          <a:spcPct val="80000"/>
        </a:lnSpc>
        <a:spcBef>
          <a:spcPts val="0"/>
        </a:spcBef>
        <a:spcAft>
          <a:spcPts val="0"/>
        </a:spcAft>
        <a:buClr>
          <a:schemeClr val="tx2"/>
        </a:buClr>
        <a:buSzPct val="90000"/>
        <a:buFont typeface="Arial" panose="020B0604020202020204" pitchFamily="34" charset="0"/>
        <a:buNone/>
        <a:defRPr lang="en-US" sz="2800" kern="1200" dirty="0">
          <a:solidFill>
            <a:schemeClr val="tx1"/>
          </a:solidFill>
          <a:latin typeface="+mn-lt"/>
          <a:ea typeface="+mn-ea"/>
          <a:cs typeface="+mn-cs"/>
        </a:defRPr>
      </a:lvl1pPr>
      <a:lvl2pPr marL="269875"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2pPr>
      <a:lvl3pPr marL="539750"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3pPr>
      <a:lvl4pPr marL="809625"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4pPr>
      <a:lvl5pPr marL="1079500"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5pPr>
      <a:lvl6pPr marL="1350000" indent="-270000" algn="l" defTabSz="914400" rtl="0" eaLnBrk="1" latinLnBrk="0" hangingPunct="1">
        <a:lnSpc>
          <a:spcPct val="80000"/>
        </a:lnSpc>
        <a:spcBef>
          <a:spcPts val="0"/>
        </a:spcBef>
        <a:spcAft>
          <a:spcPts val="0"/>
        </a:spcAft>
        <a:buClr>
          <a:schemeClr val="tx1"/>
        </a:buClr>
        <a:buFont typeface="Arial" panose="020B0604020202020204" pitchFamily="34" charset="0"/>
        <a:buChar char="•"/>
        <a:defRPr sz="2800" kern="1200">
          <a:solidFill>
            <a:schemeClr val="tx1"/>
          </a:solidFill>
          <a:latin typeface="+mn-lt"/>
          <a:ea typeface="+mn-ea"/>
          <a:cs typeface="+mn-cs"/>
        </a:defRPr>
      </a:lvl6pPr>
      <a:lvl7pPr marL="1620000" indent="-270000" algn="l" defTabSz="914400" rtl="0" eaLnBrk="1" latinLnBrk="0" hangingPunct="1">
        <a:lnSpc>
          <a:spcPct val="80000"/>
        </a:lnSpc>
        <a:spcBef>
          <a:spcPts val="0"/>
        </a:spcBef>
        <a:spcAft>
          <a:spcPts val="0"/>
        </a:spcAft>
        <a:buClr>
          <a:schemeClr val="tx1"/>
        </a:buClr>
        <a:buFont typeface="Arial" panose="020B0604020202020204" pitchFamily="34" charset="0"/>
        <a:buChar char="•"/>
        <a:defRPr sz="2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218" name="Afbeelding 1" descr="41556_UMCU_PPT_vervolg-09.png">
            <a:extLst>
              <a:ext uri="{FF2B5EF4-FFF2-40B4-BE49-F238E27FC236}">
                <a16:creationId xmlns:a16="http://schemas.microsoft.com/office/drawing/2014/main" id="{05225E82-DF40-B1C4-3E0C-F0E6B15DCE5D}"/>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12192000"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559977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92" r:id="rId10"/>
  </p:sldLayoutIdLst>
  <p:txStyles>
    <p:titleStyle>
      <a:lvl1pPr algn="l" defTabSz="457200" rtl="0" eaLnBrk="0" fontAlgn="base" hangingPunct="0">
        <a:spcBef>
          <a:spcPct val="0"/>
        </a:spcBef>
        <a:spcAft>
          <a:spcPct val="0"/>
        </a:spcAft>
        <a:defRPr sz="3200" kern="1200">
          <a:solidFill>
            <a:schemeClr val="tx2"/>
          </a:solidFill>
          <a:latin typeface="Myriad Pro"/>
          <a:ea typeface="ＭＳ Ｐゴシック" charset="0"/>
          <a:cs typeface="ＭＳ Ｐゴシック" charset="0"/>
        </a:defRPr>
      </a:lvl1pPr>
      <a:lvl2pPr algn="l" defTabSz="457200" rtl="0" eaLnBrk="0" fontAlgn="base" hangingPunct="0">
        <a:spcBef>
          <a:spcPct val="0"/>
        </a:spcBef>
        <a:spcAft>
          <a:spcPct val="0"/>
        </a:spcAft>
        <a:defRPr sz="3200">
          <a:solidFill>
            <a:schemeClr val="tx2"/>
          </a:solidFill>
          <a:latin typeface="Myriad Pro" charset="0"/>
          <a:ea typeface="ＭＳ Ｐゴシック" charset="0"/>
          <a:cs typeface="ＭＳ Ｐゴシック" charset="0"/>
        </a:defRPr>
      </a:lvl2pPr>
      <a:lvl3pPr algn="l" defTabSz="457200" rtl="0" eaLnBrk="0" fontAlgn="base" hangingPunct="0">
        <a:spcBef>
          <a:spcPct val="0"/>
        </a:spcBef>
        <a:spcAft>
          <a:spcPct val="0"/>
        </a:spcAft>
        <a:defRPr sz="3200">
          <a:solidFill>
            <a:schemeClr val="tx2"/>
          </a:solidFill>
          <a:latin typeface="Myriad Pro" charset="0"/>
          <a:ea typeface="ＭＳ Ｐゴシック" charset="0"/>
          <a:cs typeface="ＭＳ Ｐゴシック" charset="0"/>
        </a:defRPr>
      </a:lvl3pPr>
      <a:lvl4pPr algn="l" defTabSz="457200" rtl="0" eaLnBrk="0" fontAlgn="base" hangingPunct="0">
        <a:spcBef>
          <a:spcPct val="0"/>
        </a:spcBef>
        <a:spcAft>
          <a:spcPct val="0"/>
        </a:spcAft>
        <a:defRPr sz="3200">
          <a:solidFill>
            <a:schemeClr val="tx2"/>
          </a:solidFill>
          <a:latin typeface="Myriad Pro" charset="0"/>
          <a:ea typeface="ＭＳ Ｐゴシック" charset="0"/>
          <a:cs typeface="ＭＳ Ｐゴシック" charset="0"/>
        </a:defRPr>
      </a:lvl4pPr>
      <a:lvl5pPr algn="l" defTabSz="457200" rtl="0" eaLnBrk="0" fontAlgn="base" hangingPunct="0">
        <a:spcBef>
          <a:spcPct val="0"/>
        </a:spcBef>
        <a:spcAft>
          <a:spcPct val="0"/>
        </a:spcAft>
        <a:defRPr sz="3200">
          <a:solidFill>
            <a:schemeClr val="tx2"/>
          </a:solidFill>
          <a:latin typeface="Myriad Pro" charset="0"/>
          <a:ea typeface="ＭＳ Ｐゴシック" charset="0"/>
          <a:cs typeface="ＭＳ Ｐゴシック" charset="0"/>
        </a:defRPr>
      </a:lvl5pPr>
      <a:lvl6pPr marL="457200" algn="l" defTabSz="457200" rtl="0" fontAlgn="base">
        <a:spcBef>
          <a:spcPct val="0"/>
        </a:spcBef>
        <a:spcAft>
          <a:spcPct val="0"/>
        </a:spcAft>
        <a:defRPr sz="3200">
          <a:solidFill>
            <a:schemeClr val="tx2"/>
          </a:solidFill>
          <a:latin typeface="Myriad Pro" charset="0"/>
          <a:ea typeface="ＭＳ Ｐゴシック" charset="0"/>
          <a:cs typeface="ＭＳ Ｐゴシック" charset="0"/>
        </a:defRPr>
      </a:lvl6pPr>
      <a:lvl7pPr marL="914400" algn="l" defTabSz="457200" rtl="0" fontAlgn="base">
        <a:spcBef>
          <a:spcPct val="0"/>
        </a:spcBef>
        <a:spcAft>
          <a:spcPct val="0"/>
        </a:spcAft>
        <a:defRPr sz="3200">
          <a:solidFill>
            <a:schemeClr val="tx2"/>
          </a:solidFill>
          <a:latin typeface="Myriad Pro" charset="0"/>
          <a:ea typeface="ＭＳ Ｐゴシック" charset="0"/>
          <a:cs typeface="ＭＳ Ｐゴシック" charset="0"/>
        </a:defRPr>
      </a:lvl7pPr>
      <a:lvl8pPr marL="1371600" algn="l" defTabSz="457200" rtl="0" fontAlgn="base">
        <a:spcBef>
          <a:spcPct val="0"/>
        </a:spcBef>
        <a:spcAft>
          <a:spcPct val="0"/>
        </a:spcAft>
        <a:defRPr sz="3200">
          <a:solidFill>
            <a:schemeClr val="tx2"/>
          </a:solidFill>
          <a:latin typeface="Myriad Pro" charset="0"/>
          <a:ea typeface="ＭＳ Ｐゴシック" charset="0"/>
          <a:cs typeface="ＭＳ Ｐゴシック" charset="0"/>
        </a:defRPr>
      </a:lvl8pPr>
      <a:lvl9pPr marL="1828800" algn="l" defTabSz="457200" rtl="0" fontAlgn="base">
        <a:spcBef>
          <a:spcPct val="0"/>
        </a:spcBef>
        <a:spcAft>
          <a:spcPct val="0"/>
        </a:spcAft>
        <a:defRPr sz="3200">
          <a:solidFill>
            <a:schemeClr val="tx2"/>
          </a:solidFill>
          <a:latin typeface="Myriad Pro"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EF2"/>
        </a:solidFill>
        <a:effectLst/>
      </p:bgPr>
    </p:bg>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804065D8-6202-FF06-FCDB-2BB2AEBDCC79}"/>
              </a:ext>
            </a:extLst>
          </p:cNvPr>
          <p:cNvSpPr>
            <a:spLocks noGrp="1" noChangeArrowheads="1"/>
          </p:cNvSpPr>
          <p:nvPr>
            <p:ph type="title"/>
          </p:nvPr>
        </p:nvSpPr>
        <p:spPr bwMode="auto">
          <a:xfrm>
            <a:off x="275167" y="306388"/>
            <a:ext cx="1170093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nl-NL"/>
              <a:t>Click to edit Master title</a:t>
            </a:r>
          </a:p>
        </p:txBody>
      </p:sp>
      <p:sp>
        <p:nvSpPr>
          <p:cNvPr id="19459" name="Rectangle 3">
            <a:extLst>
              <a:ext uri="{FF2B5EF4-FFF2-40B4-BE49-F238E27FC236}">
                <a16:creationId xmlns:a16="http://schemas.microsoft.com/office/drawing/2014/main" id="{52F1C2E6-B66B-AF44-2CDC-3D491D738346}"/>
              </a:ext>
            </a:extLst>
          </p:cNvPr>
          <p:cNvSpPr>
            <a:spLocks noGrp="1" noChangeArrowheads="1"/>
          </p:cNvSpPr>
          <p:nvPr>
            <p:ph type="body" idx="1"/>
          </p:nvPr>
        </p:nvSpPr>
        <p:spPr bwMode="auto">
          <a:xfrm>
            <a:off x="1655233" y="1697039"/>
            <a:ext cx="10320867" cy="474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nl-NL"/>
              <a:t>Click to edit Master text styles</a:t>
            </a:r>
          </a:p>
          <a:p>
            <a:pPr lvl="1"/>
            <a:r>
              <a:rPr lang="en-US" altLang="nl-NL"/>
              <a:t>Second level</a:t>
            </a:r>
          </a:p>
        </p:txBody>
      </p:sp>
    </p:spTree>
    <p:extLst>
      <p:ext uri="{BB962C8B-B14F-4D97-AF65-F5344CB8AC3E}">
        <p14:creationId xmlns:p14="http://schemas.microsoft.com/office/powerpoint/2010/main" val="4114745373"/>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Lst>
  <p:hf hdr="0" ftr="0"/>
  <p:txStyles>
    <p:titleStyle>
      <a:lvl1pPr algn="l" rtl="0" eaLnBrk="0" fontAlgn="base" hangingPunct="0">
        <a:spcBef>
          <a:spcPct val="0"/>
        </a:spcBef>
        <a:spcAft>
          <a:spcPct val="0"/>
        </a:spcAft>
        <a:defRPr lang="en-US" sz="5400" dirty="0">
          <a:solidFill>
            <a:srgbClr val="002060"/>
          </a:solidFill>
          <a:latin typeface="Tahoma" panose="020B0604030504040204" pitchFamily="34" charset="0"/>
          <a:ea typeface="Tahoma" panose="020B0604030504040204" pitchFamily="34" charset="0"/>
          <a:cs typeface="Tahoma" panose="020B0604030504040204" pitchFamily="34" charset="0"/>
        </a:defRPr>
      </a:lvl1pPr>
      <a:lvl2pPr algn="l" rtl="0" eaLnBrk="0" fontAlgn="base" hangingPunct="0">
        <a:spcBef>
          <a:spcPct val="0"/>
        </a:spcBef>
        <a:spcAft>
          <a:spcPct val="0"/>
        </a:spcAft>
        <a:defRPr sz="5400">
          <a:solidFill>
            <a:srgbClr val="002060"/>
          </a:solidFill>
          <a:latin typeface="Tahoma" panose="020B0604030504040204" pitchFamily="34" charset="0"/>
          <a:ea typeface="ＭＳ Ｐゴシック" pitchFamily="1" charset="-128"/>
          <a:cs typeface="Tahoma" panose="020B0604030504040204" pitchFamily="34" charset="0"/>
        </a:defRPr>
      </a:lvl2pPr>
      <a:lvl3pPr algn="l" rtl="0" eaLnBrk="0" fontAlgn="base" hangingPunct="0">
        <a:spcBef>
          <a:spcPct val="0"/>
        </a:spcBef>
        <a:spcAft>
          <a:spcPct val="0"/>
        </a:spcAft>
        <a:defRPr sz="5400">
          <a:solidFill>
            <a:srgbClr val="002060"/>
          </a:solidFill>
          <a:latin typeface="Tahoma" panose="020B0604030504040204" pitchFamily="34" charset="0"/>
          <a:ea typeface="ＭＳ Ｐゴシック" pitchFamily="1" charset="-128"/>
          <a:cs typeface="Tahoma" panose="020B0604030504040204" pitchFamily="34" charset="0"/>
        </a:defRPr>
      </a:lvl3pPr>
      <a:lvl4pPr algn="l" rtl="0" eaLnBrk="0" fontAlgn="base" hangingPunct="0">
        <a:spcBef>
          <a:spcPct val="0"/>
        </a:spcBef>
        <a:spcAft>
          <a:spcPct val="0"/>
        </a:spcAft>
        <a:defRPr sz="5400">
          <a:solidFill>
            <a:srgbClr val="002060"/>
          </a:solidFill>
          <a:latin typeface="Tahoma" panose="020B0604030504040204" pitchFamily="34" charset="0"/>
          <a:ea typeface="ＭＳ Ｐゴシック" pitchFamily="1" charset="-128"/>
          <a:cs typeface="Tahoma" panose="020B0604030504040204" pitchFamily="34" charset="0"/>
        </a:defRPr>
      </a:lvl4pPr>
      <a:lvl5pPr algn="l" rtl="0" eaLnBrk="0" fontAlgn="base" hangingPunct="0">
        <a:spcBef>
          <a:spcPct val="0"/>
        </a:spcBef>
        <a:spcAft>
          <a:spcPct val="0"/>
        </a:spcAft>
        <a:defRPr sz="5400">
          <a:solidFill>
            <a:srgbClr val="002060"/>
          </a:solidFill>
          <a:latin typeface="Tahoma" panose="020B0604030504040204" pitchFamily="34" charset="0"/>
          <a:ea typeface="ＭＳ Ｐゴシック" pitchFamily="1" charset="-128"/>
          <a:cs typeface="Tahoma" panose="020B0604030504040204" pitchFamily="34" charset="0"/>
        </a:defRPr>
      </a:lvl5pPr>
      <a:lvl6pPr marL="342900" algn="l" rtl="0" fontAlgn="base">
        <a:lnSpc>
          <a:spcPts val="2775"/>
        </a:lnSpc>
        <a:spcBef>
          <a:spcPct val="0"/>
        </a:spcBef>
        <a:spcAft>
          <a:spcPct val="0"/>
        </a:spcAft>
        <a:defRPr sz="2400">
          <a:solidFill>
            <a:srgbClr val="002147"/>
          </a:solidFill>
          <a:latin typeface="Arial" charset="0"/>
          <a:ea typeface="ＭＳ Ｐゴシック" pitchFamily="1" charset="-128"/>
        </a:defRPr>
      </a:lvl6pPr>
      <a:lvl7pPr marL="685800" algn="l" rtl="0" fontAlgn="base">
        <a:lnSpc>
          <a:spcPts val="2775"/>
        </a:lnSpc>
        <a:spcBef>
          <a:spcPct val="0"/>
        </a:spcBef>
        <a:spcAft>
          <a:spcPct val="0"/>
        </a:spcAft>
        <a:defRPr sz="2400">
          <a:solidFill>
            <a:srgbClr val="002147"/>
          </a:solidFill>
          <a:latin typeface="Arial" charset="0"/>
          <a:ea typeface="ＭＳ Ｐゴシック" pitchFamily="1" charset="-128"/>
        </a:defRPr>
      </a:lvl7pPr>
      <a:lvl8pPr marL="1028700" algn="l" rtl="0" fontAlgn="base">
        <a:lnSpc>
          <a:spcPts val="2775"/>
        </a:lnSpc>
        <a:spcBef>
          <a:spcPct val="0"/>
        </a:spcBef>
        <a:spcAft>
          <a:spcPct val="0"/>
        </a:spcAft>
        <a:defRPr sz="2400">
          <a:solidFill>
            <a:srgbClr val="002147"/>
          </a:solidFill>
          <a:latin typeface="Arial" charset="0"/>
          <a:ea typeface="ＭＳ Ｐゴシック" pitchFamily="1" charset="-128"/>
        </a:defRPr>
      </a:lvl8pPr>
      <a:lvl9pPr marL="1371600" algn="l" rtl="0" fontAlgn="base">
        <a:lnSpc>
          <a:spcPts val="2775"/>
        </a:lnSpc>
        <a:spcBef>
          <a:spcPct val="0"/>
        </a:spcBef>
        <a:spcAft>
          <a:spcPct val="0"/>
        </a:spcAft>
        <a:defRPr sz="2400">
          <a:solidFill>
            <a:srgbClr val="002147"/>
          </a:solidFill>
          <a:latin typeface="Arial" charset="0"/>
          <a:ea typeface="ＭＳ Ｐゴシック" pitchFamily="1" charset="-128"/>
        </a:defRPr>
      </a:lvl9pPr>
    </p:titleStyle>
    <p:bodyStyle>
      <a:lvl1pPr algn="l" rtl="0" eaLnBrk="0" fontAlgn="base" hangingPunct="0">
        <a:spcBef>
          <a:spcPct val="0"/>
        </a:spcBef>
        <a:spcAft>
          <a:spcPts val="900"/>
        </a:spcAft>
        <a:buClr>
          <a:srgbClr val="002147"/>
        </a:buClr>
        <a:buSzPct val="80000"/>
        <a:buFont typeface="Wingdings" panose="05000000000000000000" pitchFamily="2" charset="2"/>
        <a:defRPr sz="30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30213" algn="l" rtl="0" eaLnBrk="0" fontAlgn="base" hangingPunct="0">
        <a:spcBef>
          <a:spcPct val="20000"/>
        </a:spcBef>
        <a:spcAft>
          <a:spcPts val="900"/>
        </a:spcAft>
        <a:buClr>
          <a:srgbClr val="002147"/>
        </a:buClr>
        <a:buSzPct val="80000"/>
        <a:buFont typeface="Wingdings" panose="05000000000000000000" pitchFamily="2" charset="2"/>
        <a:defRPr sz="3000">
          <a:solidFill>
            <a:srgbClr val="A6A6A6"/>
          </a:solidFill>
          <a:latin typeface="Tahoma" panose="020B0604030504040204" pitchFamily="34" charset="0"/>
          <a:ea typeface="Tahoma" panose="020B0604030504040204" pitchFamily="34" charset="0"/>
          <a:cs typeface="Tahoma" panose="020B0604030504040204" pitchFamily="34" charset="0"/>
        </a:defRPr>
      </a:lvl2pPr>
      <a:lvl3pPr marL="714375" algn="l" rtl="0" eaLnBrk="0" fontAlgn="base" hangingPunct="0">
        <a:spcBef>
          <a:spcPct val="20000"/>
        </a:spcBef>
        <a:spcAft>
          <a:spcPct val="0"/>
        </a:spcAft>
        <a:buClr>
          <a:srgbClr val="002147"/>
        </a:buClr>
        <a:buSzPct val="80000"/>
        <a:buFont typeface="Wingdings" panose="05000000000000000000" pitchFamily="2" charset="2"/>
        <a:defRPr sz="15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138238" indent="-139700" algn="l" rtl="0" eaLnBrk="0" fontAlgn="base" hangingPunct="0">
        <a:spcBef>
          <a:spcPct val="20000"/>
        </a:spcBef>
        <a:spcAft>
          <a:spcPct val="0"/>
        </a:spcAft>
        <a:buChar char="–"/>
        <a:defRPr>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1423988" indent="-141288" algn="l" rtl="0" eaLnBrk="0" fontAlgn="base" hangingPunct="0">
        <a:spcBef>
          <a:spcPct val="20000"/>
        </a:spcBef>
        <a:spcAft>
          <a:spcPct val="0"/>
        </a:spcAft>
        <a:buChar char="»"/>
        <a:defRPr sz="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1766888" indent="-141685" algn="l" rtl="0" fontAlgn="base">
        <a:spcBef>
          <a:spcPct val="20000"/>
        </a:spcBef>
        <a:spcAft>
          <a:spcPct val="0"/>
        </a:spcAft>
        <a:buChar char="»"/>
        <a:defRPr>
          <a:solidFill>
            <a:schemeClr val="tx1"/>
          </a:solidFill>
          <a:latin typeface="+mn-lt"/>
          <a:ea typeface="+mn-ea"/>
        </a:defRPr>
      </a:lvl6pPr>
      <a:lvl7pPr marL="2109788" indent="-141685" algn="l" rtl="0" fontAlgn="base">
        <a:spcBef>
          <a:spcPct val="20000"/>
        </a:spcBef>
        <a:spcAft>
          <a:spcPct val="0"/>
        </a:spcAft>
        <a:buChar char="»"/>
        <a:defRPr>
          <a:solidFill>
            <a:schemeClr val="tx1"/>
          </a:solidFill>
          <a:latin typeface="+mn-lt"/>
          <a:ea typeface="+mn-ea"/>
        </a:defRPr>
      </a:lvl7pPr>
      <a:lvl8pPr marL="2452688" indent="-141685" algn="l" rtl="0" fontAlgn="base">
        <a:spcBef>
          <a:spcPct val="20000"/>
        </a:spcBef>
        <a:spcAft>
          <a:spcPct val="0"/>
        </a:spcAft>
        <a:buChar char="»"/>
        <a:defRPr>
          <a:solidFill>
            <a:schemeClr val="tx1"/>
          </a:solidFill>
          <a:latin typeface="+mn-lt"/>
          <a:ea typeface="+mn-ea"/>
        </a:defRPr>
      </a:lvl8pPr>
      <a:lvl9pPr marL="2795588" indent="-141685" algn="l" rtl="0" fontAlgn="base">
        <a:spcBef>
          <a:spcPct val="20000"/>
        </a:spcBef>
        <a:spcAft>
          <a:spcPct val="0"/>
        </a:spcAft>
        <a:buChar char="»"/>
        <a:defRPr>
          <a:solidFill>
            <a:schemeClr val="tx1"/>
          </a:solidFill>
          <a:latin typeface="+mn-lt"/>
          <a:ea typeface="+mn-ea"/>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DCE796D-205E-824E-8E09-47E2D2813E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84E3C148-9588-4747-B9A4-5F4584B726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2941265-C417-E445-8EC2-917DE4E60B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5D1C4-C8FB-3F43-9B57-764CD117AFB3}" type="datetimeFigureOut">
              <a:rPr lang="nl-NL" smtClean="0"/>
              <a:t>30-07-2026</a:t>
            </a:fld>
            <a:endParaRPr lang="nl-NL"/>
          </a:p>
        </p:txBody>
      </p:sp>
      <p:sp>
        <p:nvSpPr>
          <p:cNvPr id="5" name="Tijdelijke aanduiding voor voettekst 4">
            <a:extLst>
              <a:ext uri="{FF2B5EF4-FFF2-40B4-BE49-F238E27FC236}">
                <a16:creationId xmlns:a16="http://schemas.microsoft.com/office/drawing/2014/main" id="{81C0B992-B9F3-6647-A6C0-4E4EE54A40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D7412332-9282-7C41-83B4-8FFA1D98ED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28F4CA-3A20-7546-B372-8650028D1117}" type="slidenum">
              <a:rPr lang="nl-NL" smtClean="0"/>
              <a:t>‹nr.›</a:t>
            </a:fld>
            <a:endParaRPr lang="nl-NL"/>
          </a:p>
        </p:txBody>
      </p:sp>
    </p:spTree>
    <p:extLst>
      <p:ext uri="{BB962C8B-B14F-4D97-AF65-F5344CB8AC3E}">
        <p14:creationId xmlns:p14="http://schemas.microsoft.com/office/powerpoint/2010/main" val="1476244562"/>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218" name="Afbeelding 1" descr="41556_UMCU_PPT_vervolg-09.png">
            <a:extLst>
              <a:ext uri="{FF2B5EF4-FFF2-40B4-BE49-F238E27FC236}">
                <a16:creationId xmlns:a16="http://schemas.microsoft.com/office/drawing/2014/main" id="{6D8E948F-0B7C-7E92-599D-1BC9663442F9}"/>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12192000"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9873513"/>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5" r:id="rId9"/>
    <p:sldLayoutId id="2147483816" r:id="rId10"/>
    <p:sldLayoutId id="2147483817" r:id="rId11"/>
    <p:sldLayoutId id="2147483818" r:id="rId12"/>
    <p:sldLayoutId id="2147483819" r:id="rId13"/>
  </p:sldLayoutIdLst>
  <p:txStyles>
    <p:titleStyle>
      <a:lvl1pPr algn="l" defTabSz="457200" rtl="0" eaLnBrk="0" fontAlgn="base" hangingPunct="0">
        <a:spcBef>
          <a:spcPct val="0"/>
        </a:spcBef>
        <a:spcAft>
          <a:spcPct val="0"/>
        </a:spcAft>
        <a:defRPr sz="3200" kern="1200">
          <a:solidFill>
            <a:schemeClr val="tx2"/>
          </a:solidFill>
          <a:latin typeface="Myriad Pro"/>
          <a:ea typeface="ＭＳ Ｐゴシック" charset="0"/>
          <a:cs typeface="ＭＳ Ｐゴシック" charset="0"/>
        </a:defRPr>
      </a:lvl1pPr>
      <a:lvl2pPr algn="l" defTabSz="457200" rtl="0" eaLnBrk="0" fontAlgn="base" hangingPunct="0">
        <a:spcBef>
          <a:spcPct val="0"/>
        </a:spcBef>
        <a:spcAft>
          <a:spcPct val="0"/>
        </a:spcAft>
        <a:defRPr sz="3200">
          <a:solidFill>
            <a:schemeClr val="tx2"/>
          </a:solidFill>
          <a:latin typeface="Myriad Pro" charset="0"/>
          <a:ea typeface="ＭＳ Ｐゴシック" charset="0"/>
          <a:cs typeface="ＭＳ Ｐゴシック" charset="0"/>
        </a:defRPr>
      </a:lvl2pPr>
      <a:lvl3pPr algn="l" defTabSz="457200" rtl="0" eaLnBrk="0" fontAlgn="base" hangingPunct="0">
        <a:spcBef>
          <a:spcPct val="0"/>
        </a:spcBef>
        <a:spcAft>
          <a:spcPct val="0"/>
        </a:spcAft>
        <a:defRPr sz="3200">
          <a:solidFill>
            <a:schemeClr val="tx2"/>
          </a:solidFill>
          <a:latin typeface="Myriad Pro" charset="0"/>
          <a:ea typeface="ＭＳ Ｐゴシック" charset="0"/>
          <a:cs typeface="ＭＳ Ｐゴシック" charset="0"/>
        </a:defRPr>
      </a:lvl3pPr>
      <a:lvl4pPr algn="l" defTabSz="457200" rtl="0" eaLnBrk="0" fontAlgn="base" hangingPunct="0">
        <a:spcBef>
          <a:spcPct val="0"/>
        </a:spcBef>
        <a:spcAft>
          <a:spcPct val="0"/>
        </a:spcAft>
        <a:defRPr sz="3200">
          <a:solidFill>
            <a:schemeClr val="tx2"/>
          </a:solidFill>
          <a:latin typeface="Myriad Pro" charset="0"/>
          <a:ea typeface="ＭＳ Ｐゴシック" charset="0"/>
          <a:cs typeface="ＭＳ Ｐゴシック" charset="0"/>
        </a:defRPr>
      </a:lvl4pPr>
      <a:lvl5pPr algn="l" defTabSz="457200" rtl="0" eaLnBrk="0" fontAlgn="base" hangingPunct="0">
        <a:spcBef>
          <a:spcPct val="0"/>
        </a:spcBef>
        <a:spcAft>
          <a:spcPct val="0"/>
        </a:spcAft>
        <a:defRPr sz="3200">
          <a:solidFill>
            <a:schemeClr val="tx2"/>
          </a:solidFill>
          <a:latin typeface="Myriad Pro" charset="0"/>
          <a:ea typeface="ＭＳ Ｐゴシック" charset="0"/>
          <a:cs typeface="ＭＳ Ｐゴシック" charset="0"/>
        </a:defRPr>
      </a:lvl5pPr>
      <a:lvl6pPr marL="457200" algn="l" defTabSz="457200" rtl="0" fontAlgn="base">
        <a:spcBef>
          <a:spcPct val="0"/>
        </a:spcBef>
        <a:spcAft>
          <a:spcPct val="0"/>
        </a:spcAft>
        <a:defRPr sz="3200">
          <a:solidFill>
            <a:schemeClr val="tx2"/>
          </a:solidFill>
          <a:latin typeface="Myriad Pro" charset="0"/>
          <a:ea typeface="ＭＳ Ｐゴシック" charset="0"/>
          <a:cs typeface="ＭＳ Ｐゴシック" charset="0"/>
        </a:defRPr>
      </a:lvl6pPr>
      <a:lvl7pPr marL="914400" algn="l" defTabSz="457200" rtl="0" fontAlgn="base">
        <a:spcBef>
          <a:spcPct val="0"/>
        </a:spcBef>
        <a:spcAft>
          <a:spcPct val="0"/>
        </a:spcAft>
        <a:defRPr sz="3200">
          <a:solidFill>
            <a:schemeClr val="tx2"/>
          </a:solidFill>
          <a:latin typeface="Myriad Pro" charset="0"/>
          <a:ea typeface="ＭＳ Ｐゴシック" charset="0"/>
          <a:cs typeface="ＭＳ Ｐゴシック" charset="0"/>
        </a:defRPr>
      </a:lvl7pPr>
      <a:lvl8pPr marL="1371600" algn="l" defTabSz="457200" rtl="0" fontAlgn="base">
        <a:spcBef>
          <a:spcPct val="0"/>
        </a:spcBef>
        <a:spcAft>
          <a:spcPct val="0"/>
        </a:spcAft>
        <a:defRPr sz="3200">
          <a:solidFill>
            <a:schemeClr val="tx2"/>
          </a:solidFill>
          <a:latin typeface="Myriad Pro" charset="0"/>
          <a:ea typeface="ＭＳ Ｐゴシック" charset="0"/>
          <a:cs typeface="ＭＳ Ｐゴシック" charset="0"/>
        </a:defRPr>
      </a:lvl8pPr>
      <a:lvl9pPr marL="1828800" algn="l" defTabSz="457200" rtl="0" fontAlgn="base">
        <a:spcBef>
          <a:spcPct val="0"/>
        </a:spcBef>
        <a:spcAft>
          <a:spcPct val="0"/>
        </a:spcAft>
        <a:defRPr sz="3200">
          <a:solidFill>
            <a:schemeClr val="tx2"/>
          </a:solidFill>
          <a:latin typeface="Myriad Pro"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9862B29D-6FFF-2535-0311-033307A71D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5BB138-BAF3-49D3-BE95-9D73EB78FAFD}" type="datetimeFigureOut">
              <a:rPr lang="nl-NL" smtClean="0"/>
              <a:t>30-07-2026</a:t>
            </a:fld>
            <a:endParaRPr lang="nl-NL"/>
          </a:p>
        </p:txBody>
      </p:sp>
      <p:sp>
        <p:nvSpPr>
          <p:cNvPr id="6" name="Tijdelijke aanduiding voor dianummer 5">
            <a:extLst>
              <a:ext uri="{FF2B5EF4-FFF2-40B4-BE49-F238E27FC236}">
                <a16:creationId xmlns:a16="http://schemas.microsoft.com/office/drawing/2014/main" id="{C58FA666-181E-8CA9-7F38-D73EE08EAA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BE08CB-EBFC-49CE-8FB5-B0DD1FF7D9FF}" type="slidenum">
              <a:rPr lang="nl-NL" smtClean="0"/>
              <a:t>‹nr.›</a:t>
            </a:fld>
            <a:endParaRPr lang="nl-NL"/>
          </a:p>
        </p:txBody>
      </p:sp>
    </p:spTree>
    <p:extLst>
      <p:ext uri="{BB962C8B-B14F-4D97-AF65-F5344CB8AC3E}">
        <p14:creationId xmlns:p14="http://schemas.microsoft.com/office/powerpoint/2010/main" val="4123880370"/>
      </p:ext>
    </p:extLst>
  </p:cSld>
  <p:clrMap bg1="lt1" tx1="dk1" bg2="lt2" tx2="dk2" accent1="accent1" accent2="accent2" accent3="accent3" accent4="accent4" accent5="accent5" accent6="accent6" hlink="hlink" folHlink="folHlink"/>
  <p:sldLayoutIdLst>
    <p:sldLayoutId id="2147483998" r:id="rId1"/>
    <p:sldLayoutId id="2147483999" r:id="rId2"/>
    <p:sldLayoutId id="2147484000" r:id="rId3"/>
    <p:sldLayoutId id="2147484001" r:id="rId4"/>
    <p:sldLayoutId id="2147484002" r:id="rId5"/>
    <p:sldLayoutId id="2147484003" r:id="rId6"/>
    <p:sldLayoutId id="2147484004" r:id="rId7"/>
    <p:sldLayoutId id="2147484005" r:id="rId8"/>
    <p:sldLayoutId id="2147484006" r:id="rId9"/>
    <p:sldLayoutId id="2147484007" r:id="rId10"/>
    <p:sldLayoutId id="2147484008" r:id="rId11"/>
    <p:sldLayoutId id="2147484009" r:id="rId12"/>
    <p:sldLayoutId id="2147484010" r:id="rId13"/>
    <p:sldLayoutId id="2147484011" r:id="rId14"/>
    <p:sldLayoutId id="2147484012" r:id="rId15"/>
    <p:sldLayoutId id="2147484013" r:id="rId16"/>
    <p:sldLayoutId id="2147484014" r:id="rId17"/>
    <p:sldLayoutId id="2147484015" r:id="rId18"/>
    <p:sldLayoutId id="2147484016" r:id="rId19"/>
    <p:sldLayoutId id="2147484017" r:id="rId20"/>
    <p:sldLayoutId id="2147484018" r:id="rId21"/>
    <p:sldLayoutId id="2147484019" r:id="rId22"/>
    <p:sldLayoutId id="2147484020" r:id="rId23"/>
    <p:sldLayoutId id="2147484021" r:id="rId24"/>
    <p:sldLayoutId id="2147484022" r:id="rId25"/>
    <p:sldLayoutId id="2147484023" r:id="rId26"/>
    <p:sldLayoutId id="2147484024" r:id="rId27"/>
    <p:sldLayoutId id="2147484025" r:id="rId28"/>
    <p:sldLayoutId id="2147484026" r:id="rId29"/>
    <p:sldLayoutId id="2147484027" r:id="rId30"/>
    <p:sldLayoutId id="2147484028" r:id="rId31"/>
    <p:sldLayoutId id="2147484029" r:id="rId32"/>
    <p:sldLayoutId id="2147484030" r:id="rId33"/>
    <p:sldLayoutId id="2147484031" r:id="rId34"/>
    <p:sldLayoutId id="2147484032" r:id="rId35"/>
    <p:sldLayoutId id="2147484033" r:id="rId36"/>
    <p:sldLayoutId id="2147484034" r:id="rId37"/>
    <p:sldLayoutId id="2147484035" r:id="rId38"/>
    <p:sldLayoutId id="2147484036" r:id="rId39"/>
    <p:sldLayoutId id="2147484037" r:id="rId40"/>
    <p:sldLayoutId id="2147484038" r:id="rId41"/>
    <p:sldLayoutId id="2147484039" r:id="rId42"/>
    <p:sldLayoutId id="2147484040" r:id="rId43"/>
    <p:sldLayoutId id="2147484041" r:id="rId44"/>
    <p:sldLayoutId id="2147484042" r:id="rId45"/>
    <p:sldLayoutId id="2147484043" r:id="rId46"/>
    <p:sldLayoutId id="2147484044" r:id="rId47"/>
    <p:sldLayoutId id="2147484045" r:id="rId48"/>
    <p:sldLayoutId id="2147484046" r:id="rId49"/>
    <p:sldLayoutId id="2147484047" r:id="rId50"/>
    <p:sldLayoutId id="2147484048" r:id="rId51"/>
    <p:sldLayoutId id="2147484049" r:id="rId52"/>
    <p:sldLayoutId id="2147484050" r:id="rId53"/>
    <p:sldLayoutId id="2147484051" r:id="rId54"/>
    <p:sldLayoutId id="2147484052" r:id="rId55"/>
    <p:sldLayoutId id="2147484053" r:id="rId5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7/30/26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‹nr.›</a:t>
            </a:fld>
            <a:endParaRPr lang="en-US"/>
          </a:p>
        </p:txBody>
      </p:sp>
    </p:spTree>
    <p:extLst>
      <p:ext uri="{BB962C8B-B14F-4D97-AF65-F5344CB8AC3E}">
        <p14:creationId xmlns:p14="http://schemas.microsoft.com/office/powerpoint/2010/main" val="3906334462"/>
      </p:ext>
    </p:extLst>
  </p:cSld>
  <p:clrMap bg1="lt1" tx1="dk1" bg2="lt2" tx2="dk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4491EAC-D1B9-45B9-9A2B-DE02DC5392C8}"/>
              </a:ext>
            </a:extLst>
          </p:cNvPr>
          <p:cNvSpPr/>
          <p:nvPr userDrawn="1"/>
        </p:nvSpPr>
        <p:spPr>
          <a:xfrm>
            <a:off x="-3432629" y="-2157046"/>
            <a:ext cx="19057258"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Placeholder 1">
            <a:extLst>
              <a:ext uri="{FF2B5EF4-FFF2-40B4-BE49-F238E27FC236}">
                <a16:creationId xmlns:a16="http://schemas.microsoft.com/office/drawing/2014/main" id="{3C0780C8-19B6-4030-9F5E-165A7AFE1480}"/>
              </a:ext>
            </a:extLst>
          </p:cNvPr>
          <p:cNvSpPr>
            <a:spLocks noGrp="1"/>
          </p:cNvSpPr>
          <p:nvPr>
            <p:ph type="title"/>
          </p:nvPr>
        </p:nvSpPr>
        <p:spPr>
          <a:xfrm>
            <a:off x="619125" y="460376"/>
            <a:ext cx="10975975" cy="659242"/>
          </a:xfrm>
          <a:prstGeom prst="rect">
            <a:avLst/>
          </a:prstGeom>
        </p:spPr>
        <p:txBody>
          <a:bodyPr vert="horz" lIns="0" tIns="0" rIns="0" bIns="0" rtlCol="0" anchor="t" anchorCtr="0">
            <a:noAutofit/>
          </a:bodyPr>
          <a:lstStyle/>
          <a:p>
            <a:r>
              <a:rPr lang="en-US" noProof="0"/>
              <a:t>Click to add title</a:t>
            </a:r>
          </a:p>
        </p:txBody>
      </p:sp>
      <p:sp>
        <p:nvSpPr>
          <p:cNvPr id="3" name="Text Placeholder 2">
            <a:extLst>
              <a:ext uri="{FF2B5EF4-FFF2-40B4-BE49-F238E27FC236}">
                <a16:creationId xmlns:a16="http://schemas.microsoft.com/office/drawing/2014/main" id="{FA239D53-CBD9-4A4C-9297-292A1529C3A5}"/>
              </a:ext>
            </a:extLst>
          </p:cNvPr>
          <p:cNvSpPr>
            <a:spLocks noGrp="1"/>
          </p:cNvSpPr>
          <p:nvPr>
            <p:ph type="body" idx="1"/>
          </p:nvPr>
        </p:nvSpPr>
        <p:spPr>
          <a:xfrm>
            <a:off x="619125" y="1528807"/>
            <a:ext cx="10975975" cy="4320000"/>
          </a:xfrm>
          <a:prstGeom prst="rect">
            <a:avLst/>
          </a:prstGeom>
        </p:spPr>
        <p:txBody>
          <a:bodyPr vert="horz" lIns="0" tIns="0" rIns="0" bIns="0" rtlCol="0" anchor="t" anchorCtr="0">
            <a:noAutofit/>
          </a:bodyPr>
          <a:lstStyle/>
          <a:p>
            <a:pPr lvl="0"/>
            <a:r>
              <a:rPr lang="en-US" noProof="0" dirty="0"/>
              <a:t>Click to add body text</a:t>
            </a:r>
          </a:p>
          <a:p>
            <a:pPr lvl="1"/>
            <a:r>
              <a:rPr lang="en-US" noProof="0" dirty="0"/>
              <a:t>Bullet level 1</a:t>
            </a:r>
          </a:p>
          <a:p>
            <a:pPr lvl="2"/>
            <a:r>
              <a:rPr lang="en-US" noProof="0" dirty="0"/>
              <a:t>Bullet level 2</a:t>
            </a:r>
          </a:p>
          <a:p>
            <a:pPr lvl="3"/>
            <a:r>
              <a:rPr lang="en-US" noProof="0" dirty="0"/>
              <a:t>Bullet level 3</a:t>
            </a:r>
          </a:p>
          <a:p>
            <a:pPr lvl="4"/>
            <a:r>
              <a:rPr lang="en-US" noProof="0" dirty="0"/>
              <a:t>Bullet level 4</a:t>
            </a:r>
          </a:p>
          <a:p>
            <a:pPr lvl="5"/>
            <a:r>
              <a:rPr lang="en-US" noProof="0" dirty="0"/>
              <a:t>Bullet level 5</a:t>
            </a:r>
          </a:p>
          <a:p>
            <a:pPr lvl="6"/>
            <a:r>
              <a:rPr lang="en-US" noProof="0" dirty="0"/>
              <a:t>Bullet level 6</a:t>
            </a:r>
          </a:p>
        </p:txBody>
      </p:sp>
      <p:cxnSp>
        <p:nvCxnSpPr>
          <p:cNvPr id="7" name="Straight Connector 6">
            <a:extLst>
              <a:ext uri="{FF2B5EF4-FFF2-40B4-BE49-F238E27FC236}">
                <a16:creationId xmlns:a16="http://schemas.microsoft.com/office/drawing/2014/main" id="{0C382846-0594-4291-9CB1-B6452D54A367}"/>
              </a:ext>
            </a:extLst>
          </p:cNvPr>
          <p:cNvCxnSpPr>
            <a:cxnSpLocks/>
          </p:cNvCxnSpPr>
          <p:nvPr userDrawn="1"/>
        </p:nvCxnSpPr>
        <p:spPr>
          <a:xfrm>
            <a:off x="628649" y="1125970"/>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F5B02272-968D-4D83-99E0-2321B880DE05}"/>
              </a:ext>
            </a:extLst>
          </p:cNvPr>
          <p:cNvPicPr>
            <a:picLocks noChangeAspect="1"/>
          </p:cNvPicPr>
          <p:nvPr userDrawn="1"/>
        </p:nvPicPr>
        <p:blipFill>
          <a:blip>
            <a:extLst>
              <a:ext uri="{96DAC541-7B7A-43D3-8B79-37D633B846F1}">
                <asvg:svgBlip xmlns:asvg="http://schemas.microsoft.com/office/drawing/2016/SVG/main" r:embed="rId29"/>
              </a:ext>
            </a:extLst>
          </a:blip>
          <a:stretch>
            <a:fillRect/>
          </a:stretch>
        </p:blipFill>
        <p:spPr>
          <a:xfrm>
            <a:off x="576264" y="6053515"/>
            <a:ext cx="1591200" cy="461517"/>
          </a:xfrm>
          <a:prstGeom prst="rect">
            <a:avLst/>
          </a:prstGeom>
        </p:spPr>
      </p:pic>
      <p:sp>
        <p:nvSpPr>
          <p:cNvPr id="15" name="Slide Number Placeholder 14">
            <a:extLst>
              <a:ext uri="{FF2B5EF4-FFF2-40B4-BE49-F238E27FC236}">
                <a16:creationId xmlns:a16="http://schemas.microsoft.com/office/drawing/2014/main" id="{4A52E6E6-015D-43B7-8564-079514641E10}"/>
              </a:ext>
            </a:extLst>
          </p:cNvPr>
          <p:cNvSpPr>
            <a:spLocks noGrp="1"/>
          </p:cNvSpPr>
          <p:nvPr>
            <p:ph type="sldNum" sz="quarter" idx="4"/>
          </p:nvPr>
        </p:nvSpPr>
        <p:spPr>
          <a:xfrm>
            <a:off x="11229975" y="6191328"/>
            <a:ext cx="365125" cy="249385"/>
          </a:xfrm>
          <a:prstGeom prst="rect">
            <a:avLst/>
          </a:prstGeom>
        </p:spPr>
        <p:txBody>
          <a:bodyPr vert="horz" lIns="0" tIns="0" rIns="0" bIns="0" rtlCol="0" anchor="ctr"/>
          <a:lstStyle>
            <a:lvl1pPr algn="r">
              <a:defRPr sz="1200">
                <a:solidFill>
                  <a:schemeClr val="tx1"/>
                </a:solidFill>
              </a:defRPr>
            </a:lvl1pPr>
          </a:lstStyle>
          <a:p>
            <a:fld id="{5A195573-6125-40C3-AA0C-3AC6CFB9F86B}" type="slidenum">
              <a:rPr lang="en-US" noProof="0" smtClean="0"/>
              <a:pPr/>
              <a:t>‹nr.›</a:t>
            </a:fld>
            <a:endParaRPr lang="en-US" noProof="0"/>
          </a:p>
        </p:txBody>
      </p:sp>
      <p:sp>
        <p:nvSpPr>
          <p:cNvPr id="9" name="Rectangle 106">
            <a:extLst>
              <a:ext uri="{FF2B5EF4-FFF2-40B4-BE49-F238E27FC236}">
                <a16:creationId xmlns:a16="http://schemas.microsoft.com/office/drawing/2014/main" id="{907C14CB-1B8F-4A19-9FFB-C0E43EC07269}"/>
              </a:ext>
            </a:extLst>
          </p:cNvPr>
          <p:cNvSpPr>
            <a:spLocks noChangeArrowheads="1"/>
          </p:cNvSpPr>
          <p:nvPr userDrawn="1"/>
        </p:nvSpPr>
        <p:spPr bwMode="gray">
          <a:xfrm>
            <a:off x="-2463800" y="5269721"/>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400" rtl="0" eaLnBrk="1" fontAlgn="auto" latinLnBrk="0" hangingPunct="1">
              <a:lnSpc>
                <a:spcPct val="95000"/>
              </a:lnSpc>
              <a:spcBef>
                <a:spcPts val="600"/>
              </a:spcBef>
              <a:spcAft>
                <a:spcPts val="0"/>
              </a:spcAft>
              <a:buClrTx/>
              <a:buSzTx/>
              <a:buFontTx/>
              <a:buNone/>
              <a:tabLst>
                <a:tab pos="1141413" algn="l"/>
              </a:tabLst>
              <a:defRPr/>
            </a:pPr>
            <a:r>
              <a:rPr kumimoji="0" lang="en-US" altLang="en-US" sz="1100" b="1" i="0" u="none" strike="noStrike" kern="1200" cap="none" spc="-10"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0" normalizeH="0" baseline="0" noProof="0" dirty="0">
              <a:ln>
                <a:noFill/>
              </a:ln>
              <a:solidFill>
                <a:schemeClr val="tx1"/>
              </a:solidFill>
              <a:effectLst/>
              <a:uLnTx/>
              <a:uFillTx/>
              <a:latin typeface="Open Sans"/>
              <a:ea typeface="+mn-ea"/>
              <a:cs typeface="+mn-cs"/>
            </a:endParaRPr>
          </a:p>
          <a:p>
            <a:pPr marL="0" marR="0" lvl="0" indent="0" algn="l" defTabSz="914400" rtl="0" eaLnBrk="1" fontAlgn="auto" latinLnBrk="0" hangingPunct="1">
              <a:lnSpc>
                <a:spcPct val="95000"/>
              </a:lnSpc>
              <a:spcBef>
                <a:spcPts val="600"/>
              </a:spcBef>
              <a:spcAft>
                <a:spcPts val="0"/>
              </a:spcAft>
              <a:buClrTx/>
              <a:buSzTx/>
              <a:buFont typeface="+mj-lt"/>
              <a:buNone/>
              <a:tabLst>
                <a:tab pos="1141413" algn="l"/>
              </a:tabLst>
              <a:defRPr/>
            </a:pPr>
            <a:r>
              <a:rPr kumimoji="0" lang="en-US" altLang="en-US" sz="1000" b="0" i="0" u="none" strike="noStrike" kern="1200" cap="none" spc="-10"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spTree>
    <p:extLst>
      <p:ext uri="{BB962C8B-B14F-4D97-AF65-F5344CB8AC3E}">
        <p14:creationId xmlns:p14="http://schemas.microsoft.com/office/powerpoint/2010/main" val="1008199130"/>
      </p:ext>
    </p:extLst>
  </p:cSld>
  <p:clrMap bg1="lt1" tx1="dk1" bg2="lt2" tx2="dk2" accent1="accent1" accent2="accent2" accent3="accent3" accent4="accent4" accent5="accent5" accent6="accent6" hlink="hlink" folHlink="folHlink"/>
  <p:sldLayoutIdLst>
    <p:sldLayoutId id="2147484068" r:id="rId1"/>
    <p:sldLayoutId id="2147484069" r:id="rId2"/>
    <p:sldLayoutId id="2147484070" r:id="rId3"/>
    <p:sldLayoutId id="2147484071" r:id="rId4"/>
    <p:sldLayoutId id="2147484072" r:id="rId5"/>
    <p:sldLayoutId id="2147484073" r:id="rId6"/>
    <p:sldLayoutId id="2147484074" r:id="rId7"/>
    <p:sldLayoutId id="2147484075" r:id="rId8"/>
    <p:sldLayoutId id="2147484076" r:id="rId9"/>
    <p:sldLayoutId id="2147484077" r:id="rId10"/>
    <p:sldLayoutId id="2147484078" r:id="rId11"/>
    <p:sldLayoutId id="2147484079" r:id="rId12"/>
    <p:sldLayoutId id="2147484080" r:id="rId13"/>
    <p:sldLayoutId id="2147484081" r:id="rId14"/>
    <p:sldLayoutId id="2147484082" r:id="rId15"/>
    <p:sldLayoutId id="2147484083" r:id="rId16"/>
    <p:sldLayoutId id="2147484084" r:id="rId17"/>
    <p:sldLayoutId id="2147484085" r:id="rId18"/>
    <p:sldLayoutId id="2147484086" r:id="rId19"/>
    <p:sldLayoutId id="2147484087" r:id="rId20"/>
    <p:sldLayoutId id="2147484088" r:id="rId21"/>
    <p:sldLayoutId id="2147484089" r:id="rId22"/>
    <p:sldLayoutId id="2147484090" r:id="rId23"/>
    <p:sldLayoutId id="2147484091" r:id="rId24"/>
    <p:sldLayoutId id="2147484092" r:id="rId25"/>
    <p:sldLayoutId id="2147484093" r:id="rId26"/>
    <p:sldLayoutId id="2147484094" r:id="rId27"/>
  </p:sldLayoutIdLst>
  <p:hf hdr="0" ftr="0" dt="0"/>
  <p:txStyles>
    <p:titleStyle>
      <a:lvl1pPr algn="l" defTabSz="914400" rtl="0" eaLnBrk="1" latinLnBrk="0" hangingPunct="1">
        <a:lnSpc>
          <a:spcPct val="80000"/>
        </a:lnSpc>
        <a:spcBef>
          <a:spcPct val="0"/>
        </a:spcBef>
        <a:buNone/>
        <a:defRPr sz="4000" kern="1200" spc="-60" baseline="0">
          <a:solidFill>
            <a:schemeClr val="tx2"/>
          </a:solidFill>
          <a:latin typeface="+mj-lt"/>
          <a:ea typeface="+mj-ea"/>
          <a:cs typeface="+mj-cs"/>
        </a:defRPr>
      </a:lvl1pPr>
    </p:titleStyle>
    <p:bodyStyle>
      <a:lvl1pPr marL="0" indent="0" algn="l" defTabSz="914400" rtl="0" eaLnBrk="1" latinLnBrk="0" hangingPunct="1">
        <a:lnSpc>
          <a:spcPct val="80000"/>
        </a:lnSpc>
        <a:spcBef>
          <a:spcPts val="0"/>
        </a:spcBef>
        <a:spcAft>
          <a:spcPts val="0"/>
        </a:spcAft>
        <a:buClr>
          <a:schemeClr val="tx2"/>
        </a:buClr>
        <a:buSzPct val="90000"/>
        <a:buFont typeface="Arial" panose="020B0604020202020204" pitchFamily="34" charset="0"/>
        <a:buNone/>
        <a:defRPr lang="en-US" sz="2800" kern="1200" dirty="0">
          <a:solidFill>
            <a:schemeClr val="tx1"/>
          </a:solidFill>
          <a:latin typeface="+mn-lt"/>
          <a:ea typeface="+mn-ea"/>
          <a:cs typeface="+mn-cs"/>
        </a:defRPr>
      </a:lvl1pPr>
      <a:lvl2pPr marL="269875"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2pPr>
      <a:lvl3pPr marL="539750"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3pPr>
      <a:lvl4pPr marL="809625"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4pPr>
      <a:lvl5pPr marL="1079500" indent="-269875" algn="l" defTabSz="914400"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5pPr>
      <a:lvl6pPr marL="1350000" indent="-270000" algn="l" defTabSz="914400" rtl="0" eaLnBrk="1" latinLnBrk="0" hangingPunct="1">
        <a:lnSpc>
          <a:spcPct val="80000"/>
        </a:lnSpc>
        <a:spcBef>
          <a:spcPts val="0"/>
        </a:spcBef>
        <a:spcAft>
          <a:spcPts val="0"/>
        </a:spcAft>
        <a:buClr>
          <a:schemeClr val="tx1"/>
        </a:buClr>
        <a:buFont typeface="Arial" panose="020B0604020202020204" pitchFamily="34" charset="0"/>
        <a:buChar char="•"/>
        <a:defRPr sz="2800" kern="1200">
          <a:solidFill>
            <a:schemeClr val="tx1"/>
          </a:solidFill>
          <a:latin typeface="+mn-lt"/>
          <a:ea typeface="+mn-ea"/>
          <a:cs typeface="+mn-cs"/>
        </a:defRPr>
      </a:lvl6pPr>
      <a:lvl7pPr marL="1620000" indent="-270000" algn="l" defTabSz="914400" rtl="0" eaLnBrk="1" latinLnBrk="0" hangingPunct="1">
        <a:lnSpc>
          <a:spcPct val="80000"/>
        </a:lnSpc>
        <a:spcBef>
          <a:spcPts val="0"/>
        </a:spcBef>
        <a:spcAft>
          <a:spcPts val="0"/>
        </a:spcAft>
        <a:buClr>
          <a:schemeClr val="tx1"/>
        </a:buClr>
        <a:buFont typeface="Arial" panose="020B0604020202020204" pitchFamily="34" charset="0"/>
        <a:buChar char="•"/>
        <a:defRPr sz="2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4491EAC-D1B9-45B9-9A2B-DE02DC5392C8}"/>
              </a:ext>
            </a:extLst>
          </p:cNvPr>
          <p:cNvSpPr/>
          <p:nvPr userDrawn="1"/>
        </p:nvSpPr>
        <p:spPr>
          <a:xfrm>
            <a:off x="-3432630" y="-2157046"/>
            <a:ext cx="19057259" cy="1117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dirty="0"/>
          </a:p>
        </p:txBody>
      </p:sp>
      <p:sp>
        <p:nvSpPr>
          <p:cNvPr id="2" name="Title Placeholder 1">
            <a:extLst>
              <a:ext uri="{FF2B5EF4-FFF2-40B4-BE49-F238E27FC236}">
                <a16:creationId xmlns:a16="http://schemas.microsoft.com/office/drawing/2014/main" id="{3C0780C8-19B6-4030-9F5E-165A7AFE1480}"/>
              </a:ext>
            </a:extLst>
          </p:cNvPr>
          <p:cNvSpPr>
            <a:spLocks noGrp="1"/>
          </p:cNvSpPr>
          <p:nvPr>
            <p:ph type="title"/>
          </p:nvPr>
        </p:nvSpPr>
        <p:spPr>
          <a:xfrm>
            <a:off x="619126" y="460376"/>
            <a:ext cx="10975975" cy="659243"/>
          </a:xfrm>
          <a:prstGeom prst="rect">
            <a:avLst/>
          </a:prstGeom>
        </p:spPr>
        <p:txBody>
          <a:bodyPr vert="horz" lIns="0" tIns="0" rIns="0" bIns="0" rtlCol="0" anchor="t" anchorCtr="0">
            <a:noAutofit/>
          </a:bodyPr>
          <a:lstStyle/>
          <a:p>
            <a:r>
              <a:rPr lang="en-US" noProof="0"/>
              <a:t>Click to add title</a:t>
            </a:r>
          </a:p>
        </p:txBody>
      </p:sp>
      <p:sp>
        <p:nvSpPr>
          <p:cNvPr id="3" name="Text Placeholder 2">
            <a:extLst>
              <a:ext uri="{FF2B5EF4-FFF2-40B4-BE49-F238E27FC236}">
                <a16:creationId xmlns:a16="http://schemas.microsoft.com/office/drawing/2014/main" id="{FA239D53-CBD9-4A4C-9297-292A1529C3A5}"/>
              </a:ext>
            </a:extLst>
          </p:cNvPr>
          <p:cNvSpPr>
            <a:spLocks noGrp="1"/>
          </p:cNvSpPr>
          <p:nvPr>
            <p:ph type="body" idx="1"/>
          </p:nvPr>
        </p:nvSpPr>
        <p:spPr>
          <a:xfrm>
            <a:off x="619126" y="1528807"/>
            <a:ext cx="10975975" cy="4320000"/>
          </a:xfrm>
          <a:prstGeom prst="rect">
            <a:avLst/>
          </a:prstGeom>
        </p:spPr>
        <p:txBody>
          <a:bodyPr vert="horz" lIns="0" tIns="0" rIns="0" bIns="0" rtlCol="0" anchor="t" anchorCtr="0">
            <a:noAutofit/>
          </a:bodyPr>
          <a:lstStyle/>
          <a:p>
            <a:pPr lvl="0"/>
            <a:r>
              <a:rPr lang="en-US" noProof="0" dirty="0"/>
              <a:t>Click to add body text</a:t>
            </a:r>
          </a:p>
          <a:p>
            <a:pPr lvl="1"/>
            <a:r>
              <a:rPr lang="en-US" noProof="0" dirty="0"/>
              <a:t>Bullet level 1</a:t>
            </a:r>
          </a:p>
          <a:p>
            <a:pPr lvl="2"/>
            <a:r>
              <a:rPr lang="en-US" noProof="0" dirty="0"/>
              <a:t>Bullet level 2</a:t>
            </a:r>
          </a:p>
          <a:p>
            <a:pPr lvl="3"/>
            <a:r>
              <a:rPr lang="en-US" noProof="0" dirty="0"/>
              <a:t>Bullet level 3</a:t>
            </a:r>
          </a:p>
          <a:p>
            <a:pPr lvl="4"/>
            <a:r>
              <a:rPr lang="en-US" noProof="0" dirty="0"/>
              <a:t>Bullet level 4</a:t>
            </a:r>
          </a:p>
          <a:p>
            <a:pPr lvl="5"/>
            <a:r>
              <a:rPr lang="en-US" noProof="0" dirty="0"/>
              <a:t>Bullet level 5</a:t>
            </a:r>
          </a:p>
          <a:p>
            <a:pPr lvl="6"/>
            <a:r>
              <a:rPr lang="en-US" noProof="0" dirty="0"/>
              <a:t>Bullet level 6</a:t>
            </a:r>
          </a:p>
        </p:txBody>
      </p:sp>
      <p:cxnSp>
        <p:nvCxnSpPr>
          <p:cNvPr id="7" name="Straight Connector 6">
            <a:extLst>
              <a:ext uri="{FF2B5EF4-FFF2-40B4-BE49-F238E27FC236}">
                <a16:creationId xmlns:a16="http://schemas.microsoft.com/office/drawing/2014/main" id="{0C382846-0594-4291-9CB1-B6452D54A367}"/>
              </a:ext>
            </a:extLst>
          </p:cNvPr>
          <p:cNvCxnSpPr>
            <a:cxnSpLocks/>
          </p:cNvCxnSpPr>
          <p:nvPr userDrawn="1"/>
        </p:nvCxnSpPr>
        <p:spPr>
          <a:xfrm>
            <a:off x="628650" y="1125971"/>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F5B02272-968D-4D83-99E0-2321B880DE05}"/>
              </a:ext>
            </a:extLst>
          </p:cNvPr>
          <p:cNvPicPr>
            <a:picLocks noChangeAspect="1"/>
          </p:cNvPicPr>
          <p:nvPr userDrawn="1"/>
        </p:nvPicPr>
        <p:blipFill>
          <a:blip>
            <a:extLst>
              <a:ext uri="{96DAC541-7B7A-43D3-8B79-37D633B846F1}">
                <asvg:svgBlip xmlns:asvg="http://schemas.microsoft.com/office/drawing/2016/SVG/main" r:embed="rId29"/>
              </a:ext>
            </a:extLst>
          </a:blip>
          <a:stretch>
            <a:fillRect/>
          </a:stretch>
        </p:blipFill>
        <p:spPr>
          <a:xfrm>
            <a:off x="576264" y="6053516"/>
            <a:ext cx="1591200" cy="461517"/>
          </a:xfrm>
          <a:prstGeom prst="rect">
            <a:avLst/>
          </a:prstGeom>
        </p:spPr>
      </p:pic>
      <p:sp>
        <p:nvSpPr>
          <p:cNvPr id="15" name="Slide Number Placeholder 14">
            <a:extLst>
              <a:ext uri="{FF2B5EF4-FFF2-40B4-BE49-F238E27FC236}">
                <a16:creationId xmlns:a16="http://schemas.microsoft.com/office/drawing/2014/main" id="{4A52E6E6-015D-43B7-8564-079514641E10}"/>
              </a:ext>
            </a:extLst>
          </p:cNvPr>
          <p:cNvSpPr>
            <a:spLocks noGrp="1"/>
          </p:cNvSpPr>
          <p:nvPr>
            <p:ph type="sldNum" sz="quarter" idx="4"/>
          </p:nvPr>
        </p:nvSpPr>
        <p:spPr>
          <a:xfrm>
            <a:off x="11229976" y="6191329"/>
            <a:ext cx="365125" cy="249385"/>
          </a:xfrm>
          <a:prstGeom prst="rect">
            <a:avLst/>
          </a:prstGeom>
        </p:spPr>
        <p:txBody>
          <a:bodyPr vert="horz" lIns="0" tIns="0" rIns="0" bIns="0" rtlCol="0" anchor="ctr"/>
          <a:lstStyle>
            <a:lvl1pPr algn="r">
              <a:defRPr sz="1200">
                <a:solidFill>
                  <a:schemeClr val="tx1"/>
                </a:solidFill>
              </a:defRPr>
            </a:lvl1pPr>
          </a:lstStyle>
          <a:p>
            <a:fld id="{5A195573-6125-40C3-AA0C-3AC6CFB9F86B}" type="slidenum">
              <a:rPr lang="en-US" noProof="0" smtClean="0"/>
              <a:pPr/>
              <a:t>‹nr.›</a:t>
            </a:fld>
            <a:endParaRPr lang="en-US" noProof="0"/>
          </a:p>
        </p:txBody>
      </p:sp>
      <p:sp>
        <p:nvSpPr>
          <p:cNvPr id="9" name="Rectangle 106">
            <a:extLst>
              <a:ext uri="{FF2B5EF4-FFF2-40B4-BE49-F238E27FC236}">
                <a16:creationId xmlns:a16="http://schemas.microsoft.com/office/drawing/2014/main" id="{907C14CB-1B8F-4A19-9FFB-C0E43EC07269}"/>
              </a:ext>
            </a:extLst>
          </p:cNvPr>
          <p:cNvSpPr>
            <a:spLocks noChangeArrowheads="1"/>
          </p:cNvSpPr>
          <p:nvPr userDrawn="1"/>
        </p:nvSpPr>
        <p:spPr bwMode="gray">
          <a:xfrm>
            <a:off x="-2463799" y="5269722"/>
            <a:ext cx="2329217" cy="1588279"/>
          </a:xfrm>
          <a:prstGeom prst="rect">
            <a:avLst/>
          </a:prstGeom>
          <a:solidFill>
            <a:schemeClr val="bg1">
              <a:lumMod val="95000"/>
            </a:schemeClr>
          </a:solidFill>
          <a:ln>
            <a:noFill/>
          </a:ln>
          <a:effectLst/>
        </p:spPr>
        <p:txBody>
          <a:bodyPr wrap="square" lIns="144000" tIns="144000" rIns="144000" bIns="180000" anchor="b" anchorCtr="0">
            <a:spAutoFit/>
          </a:bodyPr>
          <a:lstStyle/>
          <a:p>
            <a:pPr marL="0" marR="0" lvl="0" indent="0" algn="l" defTabSz="914377" rtl="0" eaLnBrk="1" fontAlgn="auto" latinLnBrk="0" hangingPunct="1">
              <a:lnSpc>
                <a:spcPct val="95000"/>
              </a:lnSpc>
              <a:spcBef>
                <a:spcPts val="600"/>
              </a:spcBef>
              <a:spcAft>
                <a:spcPts val="0"/>
              </a:spcAft>
              <a:buClrTx/>
              <a:buSzTx/>
              <a:buFontTx/>
              <a:buNone/>
              <a:tabLst>
                <a:tab pos="1141385" algn="l"/>
              </a:tabLst>
              <a:defRPr/>
            </a:pPr>
            <a:r>
              <a:rPr kumimoji="0" lang="en-US" altLang="en-US" sz="1100" b="1" i="0" u="none" strike="noStrike" kern="1200" cap="none" spc="-11" normalizeH="0" baseline="0" noProof="0" dirty="0">
                <a:ln>
                  <a:noFill/>
                </a:ln>
                <a:solidFill>
                  <a:schemeClr val="tx1"/>
                </a:solidFill>
                <a:effectLst/>
                <a:uLnTx/>
                <a:uFillTx/>
                <a:latin typeface="Open Sans"/>
                <a:ea typeface="+mn-ea"/>
                <a:cs typeface="+mn-cs"/>
              </a:rPr>
              <a:t>Reset slide</a:t>
            </a:r>
            <a:endParaRPr kumimoji="0" lang="en-US" altLang="en-US" sz="1000" b="0" i="0" u="none" strike="noStrike" kern="1200" cap="none" spc="-11" normalizeH="0" baseline="0" noProof="0" dirty="0">
              <a:ln>
                <a:noFill/>
              </a:ln>
              <a:solidFill>
                <a:schemeClr val="tx1"/>
              </a:solidFill>
              <a:effectLst/>
              <a:uLnTx/>
              <a:uFillTx/>
              <a:latin typeface="Open Sans"/>
              <a:ea typeface="+mn-ea"/>
              <a:cs typeface="+mn-cs"/>
            </a:endParaRPr>
          </a:p>
          <a:p>
            <a:pPr marL="0" marR="0" lvl="0" indent="0" algn="l" defTabSz="914377" rtl="0" eaLnBrk="1" fontAlgn="auto" latinLnBrk="0" hangingPunct="1">
              <a:lnSpc>
                <a:spcPct val="95000"/>
              </a:lnSpc>
              <a:spcBef>
                <a:spcPts val="600"/>
              </a:spcBef>
              <a:spcAft>
                <a:spcPts val="0"/>
              </a:spcAft>
              <a:buClrTx/>
              <a:buSzTx/>
              <a:buFont typeface="+mj-lt"/>
              <a:buNone/>
              <a:tabLst>
                <a:tab pos="1141385" algn="l"/>
              </a:tabLst>
              <a:defRPr/>
            </a:pPr>
            <a:r>
              <a:rPr kumimoji="0" lang="en-US" altLang="en-US" sz="1000" b="0" i="0" u="none" strike="noStrike" kern="1200" cap="none" spc="-11" normalizeH="0" baseline="0" noProof="0" dirty="0">
                <a:ln>
                  <a:noFill/>
                </a:ln>
                <a:solidFill>
                  <a:schemeClr val="tx1"/>
                </a:solidFill>
                <a:effectLst/>
                <a:uLnTx/>
                <a:uFillTx/>
                <a:latin typeface="Open Sans"/>
                <a:ea typeface="+mn-ea"/>
                <a:cs typeface="+mn-cs"/>
              </a:rPr>
              <a:t>Under the tab 'Home', at the top left of the new slide button, there is a 'Reset' button. If this button is pressed, the slide will reset everything to correct the house style (colors, font sizes, image placement, etc.)</a:t>
            </a:r>
          </a:p>
        </p:txBody>
      </p:sp>
    </p:spTree>
    <p:extLst>
      <p:ext uri="{BB962C8B-B14F-4D97-AF65-F5344CB8AC3E}">
        <p14:creationId xmlns:p14="http://schemas.microsoft.com/office/powerpoint/2010/main" val="2426414690"/>
      </p:ext>
    </p:extLst>
  </p:cSld>
  <p:clrMap bg1="lt1" tx1="dk1" bg2="lt2" tx2="dk2" accent1="accent1" accent2="accent2" accent3="accent3" accent4="accent4" accent5="accent5" accent6="accent6" hlink="hlink" folHlink="folHlink"/>
  <p:sldLayoutIdLst>
    <p:sldLayoutId id="2147484098" r:id="rId1"/>
    <p:sldLayoutId id="2147484099" r:id="rId2"/>
    <p:sldLayoutId id="2147484100" r:id="rId3"/>
    <p:sldLayoutId id="2147484101" r:id="rId4"/>
    <p:sldLayoutId id="2147484102" r:id="rId5"/>
    <p:sldLayoutId id="2147484103" r:id="rId6"/>
    <p:sldLayoutId id="2147484104" r:id="rId7"/>
    <p:sldLayoutId id="2147484105" r:id="rId8"/>
    <p:sldLayoutId id="2147484106" r:id="rId9"/>
    <p:sldLayoutId id="2147484107" r:id="rId10"/>
    <p:sldLayoutId id="2147484108" r:id="rId11"/>
    <p:sldLayoutId id="2147484109" r:id="rId12"/>
    <p:sldLayoutId id="2147484110" r:id="rId13"/>
    <p:sldLayoutId id="2147484111" r:id="rId14"/>
    <p:sldLayoutId id="2147484112" r:id="rId15"/>
    <p:sldLayoutId id="2147484113" r:id="rId16"/>
    <p:sldLayoutId id="2147484114" r:id="rId17"/>
    <p:sldLayoutId id="2147484115" r:id="rId18"/>
    <p:sldLayoutId id="2147484116" r:id="rId19"/>
    <p:sldLayoutId id="2147484117" r:id="rId20"/>
    <p:sldLayoutId id="2147484118" r:id="rId21"/>
    <p:sldLayoutId id="2147484119" r:id="rId22"/>
    <p:sldLayoutId id="2147484120" r:id="rId23"/>
    <p:sldLayoutId id="2147484121" r:id="rId24"/>
    <p:sldLayoutId id="2147484122" r:id="rId25"/>
    <p:sldLayoutId id="2147484123" r:id="rId26"/>
    <p:sldLayoutId id="2147484124" r:id="rId27"/>
  </p:sldLayoutIdLst>
  <p:hf hdr="0" ftr="0" dt="0"/>
  <p:txStyles>
    <p:titleStyle>
      <a:lvl1pPr algn="l" defTabSz="914377" rtl="0" eaLnBrk="1" latinLnBrk="0" hangingPunct="1">
        <a:lnSpc>
          <a:spcPct val="80000"/>
        </a:lnSpc>
        <a:spcBef>
          <a:spcPct val="0"/>
        </a:spcBef>
        <a:buNone/>
        <a:defRPr sz="4000" kern="1200" spc="-60" baseline="0">
          <a:solidFill>
            <a:schemeClr val="tx2"/>
          </a:solidFill>
          <a:latin typeface="+mj-lt"/>
          <a:ea typeface="+mj-ea"/>
          <a:cs typeface="+mj-cs"/>
        </a:defRPr>
      </a:lvl1pPr>
    </p:titleStyle>
    <p:bodyStyle>
      <a:lvl1pPr marL="0" indent="0" algn="l" defTabSz="914377" rtl="0" eaLnBrk="1" latinLnBrk="0" hangingPunct="1">
        <a:lnSpc>
          <a:spcPct val="80000"/>
        </a:lnSpc>
        <a:spcBef>
          <a:spcPts val="0"/>
        </a:spcBef>
        <a:spcAft>
          <a:spcPts val="0"/>
        </a:spcAft>
        <a:buClr>
          <a:schemeClr val="tx2"/>
        </a:buClr>
        <a:buSzPct val="90000"/>
        <a:buFont typeface="Arial" panose="020B0604020202020204" pitchFamily="34" charset="0"/>
        <a:buNone/>
        <a:defRPr lang="en-US" sz="2800" kern="1200" dirty="0">
          <a:solidFill>
            <a:schemeClr val="tx1"/>
          </a:solidFill>
          <a:latin typeface="+mn-lt"/>
          <a:ea typeface="+mn-ea"/>
          <a:cs typeface="+mn-cs"/>
        </a:defRPr>
      </a:lvl1pPr>
      <a:lvl2pPr marL="269868" indent="-269868" algn="l" defTabSz="914377"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2pPr>
      <a:lvl3pPr marL="539737" indent="-269868" algn="l" defTabSz="914377"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3pPr>
      <a:lvl4pPr marL="809605" indent="-269868" algn="l" defTabSz="914377"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4pPr>
      <a:lvl5pPr marL="1079473" indent="-269868" algn="l" defTabSz="914377" rtl="0" eaLnBrk="1" latinLnBrk="0" hangingPunct="1">
        <a:lnSpc>
          <a:spcPct val="80000"/>
        </a:lnSpc>
        <a:spcBef>
          <a:spcPts val="0"/>
        </a:spcBef>
        <a:spcAft>
          <a:spcPts val="0"/>
        </a:spcAft>
        <a:buClr>
          <a:schemeClr val="tx1"/>
        </a:buClr>
        <a:buSzPct val="90000"/>
        <a:buFont typeface="Arial" panose="020B0604020202020204" pitchFamily="34" charset="0"/>
        <a:buChar char="•"/>
        <a:defRPr sz="2800" kern="1200">
          <a:solidFill>
            <a:schemeClr val="tx1"/>
          </a:solidFill>
          <a:latin typeface="+mn-lt"/>
          <a:ea typeface="+mn-ea"/>
          <a:cs typeface="+mn-cs"/>
        </a:defRPr>
      </a:lvl5pPr>
      <a:lvl6pPr marL="1349966" indent="-269993" algn="l" defTabSz="914377" rtl="0" eaLnBrk="1" latinLnBrk="0" hangingPunct="1">
        <a:lnSpc>
          <a:spcPct val="80000"/>
        </a:lnSpc>
        <a:spcBef>
          <a:spcPts val="0"/>
        </a:spcBef>
        <a:spcAft>
          <a:spcPts val="0"/>
        </a:spcAft>
        <a:buClr>
          <a:schemeClr val="tx1"/>
        </a:buClr>
        <a:buFont typeface="Arial" panose="020B0604020202020204" pitchFamily="34" charset="0"/>
        <a:buChar char="•"/>
        <a:defRPr sz="2800" kern="1200">
          <a:solidFill>
            <a:schemeClr val="tx1"/>
          </a:solidFill>
          <a:latin typeface="+mn-lt"/>
          <a:ea typeface="+mn-ea"/>
          <a:cs typeface="+mn-cs"/>
        </a:defRPr>
      </a:lvl6pPr>
      <a:lvl7pPr marL="1619960" indent="-269993" algn="l" defTabSz="914377" rtl="0" eaLnBrk="1" latinLnBrk="0" hangingPunct="1">
        <a:lnSpc>
          <a:spcPct val="80000"/>
        </a:lnSpc>
        <a:spcBef>
          <a:spcPts val="0"/>
        </a:spcBef>
        <a:spcAft>
          <a:spcPts val="0"/>
        </a:spcAft>
        <a:buClr>
          <a:schemeClr val="tx1"/>
        </a:buClr>
        <a:buFont typeface="Arial" panose="020B0604020202020204" pitchFamily="34" charset="0"/>
        <a:buChar char="•"/>
        <a:defRPr sz="2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69.xml"/></Relationships>
</file>

<file path=ppt/slides/_rels/slide1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notesSlide" Target="../notesSlides/notesSlide9.xml"/><Relationship Id="rId1" Type="http://schemas.openxmlformats.org/officeDocument/2006/relationships/slideLayout" Target="../slideLayouts/slideLayout149.xml"/><Relationship Id="rId6" Type="http://schemas.openxmlformats.org/officeDocument/2006/relationships/image" Target="../media/image114.png"/><Relationship Id="rId5" Type="http://schemas.openxmlformats.org/officeDocument/2006/relationships/image" Target="../media/image113.png"/><Relationship Id="rId10" Type="http://schemas.openxmlformats.org/officeDocument/2006/relationships/image" Target="../media/image91.png"/><Relationship Id="rId4" Type="http://schemas.openxmlformats.org/officeDocument/2006/relationships/image" Target="../media/image112.jpeg"/><Relationship Id="rId9" Type="http://schemas.openxmlformats.org/officeDocument/2006/relationships/image" Target="../media/image11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2.xml"/><Relationship Id="rId1" Type="http://schemas.openxmlformats.org/officeDocument/2006/relationships/slideLayout" Target="../slideLayouts/slideLayout224.xml"/><Relationship Id="rId6" Type="http://schemas.openxmlformats.org/officeDocument/2006/relationships/image" Target="../media/image86.jpeg"/><Relationship Id="rId11" Type="http://schemas.openxmlformats.org/officeDocument/2006/relationships/image" Target="../media/image91.png"/><Relationship Id="rId5" Type="http://schemas.openxmlformats.org/officeDocument/2006/relationships/image" Target="../media/image85.jpeg"/><Relationship Id="rId10" Type="http://schemas.openxmlformats.org/officeDocument/2006/relationships/image" Target="../media/image90.png"/><Relationship Id="rId4" Type="http://schemas.openxmlformats.org/officeDocument/2006/relationships/image" Target="../media/image84.png"/><Relationship Id="rId9" Type="http://schemas.openxmlformats.org/officeDocument/2006/relationships/image" Target="../media/image89.png"/></Relationships>
</file>

<file path=ppt/slides/_rels/slide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xml"/><Relationship Id="rId1" Type="http://schemas.openxmlformats.org/officeDocument/2006/relationships/slideLayout" Target="../slideLayouts/slideLayout130.xml"/></Relationships>
</file>

<file path=ppt/slides/_rels/slide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xml"/><Relationship Id="rId1" Type="http://schemas.openxmlformats.org/officeDocument/2006/relationships/slideLayout" Target="../slideLayouts/slideLayout29.xml"/><Relationship Id="rId6" Type="http://schemas.openxmlformats.org/officeDocument/2006/relationships/image" Target="../media/image95.png"/><Relationship Id="rId5" Type="http://schemas.openxmlformats.org/officeDocument/2006/relationships/image" Target="../media/image94.svg"/><Relationship Id="rId4" Type="http://schemas.openxmlformats.org/officeDocument/2006/relationships/image" Target="../media/image93.svg"/></Relationships>
</file>

<file path=ppt/slides/_rels/slide7.xml.rels><?xml version="1.0" encoding="UTF-8" standalone="yes"?>
<Relationships xmlns="http://schemas.openxmlformats.org/package/2006/relationships"><Relationship Id="rId8" Type="http://schemas.openxmlformats.org/officeDocument/2006/relationships/image" Target="../media/image101.svg"/><Relationship Id="rId13" Type="http://schemas.openxmlformats.org/officeDocument/2006/relationships/image" Target="../media/image105.svg"/><Relationship Id="rId3" Type="http://schemas.openxmlformats.org/officeDocument/2006/relationships/image" Target="../media/image96.svg"/><Relationship Id="rId7" Type="http://schemas.openxmlformats.org/officeDocument/2006/relationships/image" Target="../media/image100.svg"/><Relationship Id="rId12"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8.xml"/><Relationship Id="rId6" Type="http://schemas.openxmlformats.org/officeDocument/2006/relationships/image" Target="../media/image99.svg"/><Relationship Id="rId11" Type="http://schemas.openxmlformats.org/officeDocument/2006/relationships/image" Target="../media/image104.svg"/><Relationship Id="rId5" Type="http://schemas.openxmlformats.org/officeDocument/2006/relationships/image" Target="../media/image98.sv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svg"/></Relationships>
</file>

<file path=ppt/slides/_rels/slide8.xml.rels><?xml version="1.0" encoding="UTF-8" standalone="yes"?>
<Relationships xmlns="http://schemas.openxmlformats.org/package/2006/relationships"><Relationship Id="rId3" Type="http://schemas.openxmlformats.org/officeDocument/2006/relationships/image" Target="../media/image106.svg"/><Relationship Id="rId2" Type="http://schemas.openxmlformats.org/officeDocument/2006/relationships/notesSlide" Target="../notesSlides/notesSlide6.xml"/><Relationship Id="rId1" Type="http://schemas.openxmlformats.org/officeDocument/2006/relationships/slideLayout" Target="../slideLayouts/slideLayout129.xml"/><Relationship Id="rId6" Type="http://schemas.openxmlformats.org/officeDocument/2006/relationships/image" Target="../media/image109.svg"/><Relationship Id="rId5" Type="http://schemas.openxmlformats.org/officeDocument/2006/relationships/image" Target="../media/image108.svg"/><Relationship Id="rId4" Type="http://schemas.openxmlformats.org/officeDocument/2006/relationships/image" Target="../media/image107.svg"/></Relationships>
</file>

<file path=ppt/slides/_rels/slide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7.xml"/><Relationship Id="rId1" Type="http://schemas.openxmlformats.org/officeDocument/2006/relationships/slideLayout" Target="../slideLayouts/slideLayout1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AC9305B-456A-43CE-8439-7729FCBA85EF}"/>
              </a:ext>
            </a:extLst>
          </p:cNvPr>
          <p:cNvSpPr>
            <a:spLocks noGrp="1"/>
          </p:cNvSpPr>
          <p:nvPr>
            <p:ph type="body" sz="quarter" idx="13"/>
          </p:nvPr>
        </p:nvSpPr>
        <p:spPr>
          <a:xfrm>
            <a:off x="238539" y="149126"/>
            <a:ext cx="11953461" cy="5405120"/>
          </a:xfrm>
        </p:spPr>
        <p:txBody>
          <a:bodyPr anchor="t">
            <a:normAutofit lnSpcReduction="10000"/>
          </a:bodyPr>
          <a:lstStyle/>
          <a:p>
            <a:pPr algn="ctr">
              <a:spcAft>
                <a:spcPts val="600"/>
              </a:spcAft>
            </a:pPr>
            <a:r>
              <a:rPr lang="en-US" sz="4800" dirty="0"/>
              <a:t>AI4HEALTH and UMC Utrecht AI strategy</a:t>
            </a:r>
          </a:p>
          <a:p>
            <a:pPr>
              <a:spcAft>
                <a:spcPts val="600"/>
              </a:spcAft>
            </a:pPr>
            <a:endParaRPr lang="en-US" sz="4800" dirty="0"/>
          </a:p>
          <a:p>
            <a:pPr>
              <a:spcAft>
                <a:spcPts val="600"/>
              </a:spcAft>
            </a:pPr>
            <a:r>
              <a:rPr lang="en-US" sz="4800" dirty="0">
                <a:solidFill>
                  <a:schemeClr val="tx1"/>
                </a:solidFill>
              </a:rPr>
              <a:t>Carl Moons</a:t>
            </a:r>
          </a:p>
          <a:p>
            <a:pPr>
              <a:spcAft>
                <a:spcPts val="600"/>
              </a:spcAft>
            </a:pPr>
            <a:endParaRPr lang="en-US" sz="2600" dirty="0">
              <a:solidFill>
                <a:schemeClr val="tx1"/>
              </a:solidFill>
            </a:endParaRPr>
          </a:p>
          <a:p>
            <a:pPr>
              <a:spcAft>
                <a:spcPts val="600"/>
              </a:spcAft>
            </a:pPr>
            <a:r>
              <a:rPr lang="en-US" sz="2600" dirty="0">
                <a:solidFill>
                  <a:schemeClr val="tx1"/>
                </a:solidFill>
              </a:rPr>
              <a:t>Professor Methods Clinical Research, Julius Center, UMC Utrecht</a:t>
            </a:r>
          </a:p>
          <a:p>
            <a:pPr>
              <a:spcAft>
                <a:spcPts val="600"/>
              </a:spcAft>
            </a:pPr>
            <a:r>
              <a:rPr lang="en-US" sz="2600" dirty="0">
                <a:solidFill>
                  <a:schemeClr val="tx1"/>
                </a:solidFill>
              </a:rPr>
              <a:t>Director AI for Health, UMC Utrecht/Utrecht University </a:t>
            </a:r>
          </a:p>
          <a:p>
            <a:pPr>
              <a:spcAft>
                <a:spcPts val="600"/>
              </a:spcAft>
            </a:pPr>
            <a:r>
              <a:rPr lang="en-US" sz="2600" dirty="0">
                <a:solidFill>
                  <a:schemeClr val="tx1"/>
                </a:solidFill>
              </a:rPr>
              <a:t>Director Health Innovation Netherlands (HI-NL)</a:t>
            </a:r>
          </a:p>
          <a:p>
            <a:pPr>
              <a:spcAft>
                <a:spcPts val="600"/>
              </a:spcAft>
            </a:pPr>
            <a:r>
              <a:rPr lang="en-US" sz="2600" dirty="0">
                <a:solidFill>
                  <a:schemeClr val="tx1"/>
                </a:solidFill>
              </a:rPr>
              <a:t>Leading various international AI-Consortia</a:t>
            </a:r>
          </a:p>
          <a:p>
            <a:pPr>
              <a:spcAft>
                <a:spcPts val="600"/>
              </a:spcAft>
            </a:pPr>
            <a:r>
              <a:rPr lang="en-US" sz="2600" dirty="0">
                <a:solidFill>
                  <a:schemeClr val="tx1"/>
                </a:solidFill>
              </a:rPr>
              <a:t>P.I.  AI4HEALTH </a:t>
            </a:r>
          </a:p>
          <a:p>
            <a:pPr>
              <a:spcAft>
                <a:spcPts val="600"/>
              </a:spcAft>
            </a:pPr>
            <a:endParaRPr lang="en-US" sz="2600" dirty="0">
              <a:solidFill>
                <a:schemeClr val="tx1"/>
              </a:solidFill>
            </a:endParaRPr>
          </a:p>
          <a:p>
            <a:pPr>
              <a:spcAft>
                <a:spcPts val="600"/>
              </a:spcAft>
            </a:pPr>
            <a:r>
              <a:rPr lang="en-US" sz="2600" dirty="0">
                <a:solidFill>
                  <a:schemeClr val="tx1"/>
                </a:solidFill>
              </a:rPr>
              <a:t>Editor in Chief Cochrane Handbook Reviews of Prognosis &amp; Prediction Algorithms</a:t>
            </a:r>
          </a:p>
          <a:p>
            <a:pPr>
              <a:spcAft>
                <a:spcPts val="600"/>
              </a:spcAft>
            </a:pPr>
            <a:r>
              <a:rPr lang="en-US" sz="2600" dirty="0">
                <a:solidFill>
                  <a:schemeClr val="tx1"/>
                </a:solidFill>
              </a:rPr>
              <a:t>Editor in Chief BMC Diagnosis &amp; Prognosis Research</a:t>
            </a:r>
          </a:p>
          <a:p>
            <a:pPr>
              <a:spcAft>
                <a:spcPts val="600"/>
              </a:spcAft>
            </a:pPr>
            <a:endParaRPr lang="en-US" sz="2600" dirty="0">
              <a:solidFill>
                <a:schemeClr val="tx1"/>
              </a:solidFill>
            </a:endParaRPr>
          </a:p>
          <a:p>
            <a:pPr>
              <a:spcAft>
                <a:spcPts val="600"/>
              </a:spcAft>
            </a:pPr>
            <a:endParaRPr lang="en-US" sz="2600" dirty="0">
              <a:solidFill>
                <a:schemeClr val="tx1"/>
              </a:solidFill>
            </a:endParaRPr>
          </a:p>
          <a:p>
            <a:pPr>
              <a:spcAft>
                <a:spcPts val="600"/>
              </a:spcAft>
            </a:pPr>
            <a:endParaRPr lang="en-US" sz="3100" dirty="0"/>
          </a:p>
          <a:p>
            <a:pPr>
              <a:spcAft>
                <a:spcPts val="600"/>
              </a:spcAft>
            </a:pPr>
            <a:endParaRPr lang="en-US" sz="3100" dirty="0"/>
          </a:p>
          <a:p>
            <a:pPr>
              <a:spcAft>
                <a:spcPts val="600"/>
              </a:spcAft>
            </a:pPr>
            <a:endParaRPr lang="en-US" sz="2500" dirty="0"/>
          </a:p>
          <a:p>
            <a:pPr>
              <a:spcAft>
                <a:spcPts val="600"/>
              </a:spcAft>
            </a:pPr>
            <a:endParaRPr lang="en-US" sz="2500" dirty="0"/>
          </a:p>
          <a:p>
            <a:pPr>
              <a:spcAft>
                <a:spcPts val="600"/>
              </a:spcAft>
            </a:pPr>
            <a:endParaRPr lang="en-US" sz="2500" dirty="0"/>
          </a:p>
          <a:p>
            <a:pPr>
              <a:spcAft>
                <a:spcPts val="600"/>
              </a:spcAft>
            </a:pPr>
            <a:endParaRPr lang="en-US" sz="2500" dirty="0"/>
          </a:p>
        </p:txBody>
      </p:sp>
      <p:pic>
        <p:nvPicPr>
          <p:cNvPr id="6" name="Picture 3" descr="1">
            <a:extLst>
              <a:ext uri="{FF2B5EF4-FFF2-40B4-BE49-F238E27FC236}">
                <a16:creationId xmlns:a16="http://schemas.microsoft.com/office/drawing/2014/main" id="{E7AE393A-6517-4BEF-F6E6-D24514AB62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20777" y="4939861"/>
            <a:ext cx="2871225" cy="191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9197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12A58-787E-72C0-8BA7-A47D9E4FF3E1}"/>
            </a:ext>
          </a:extLst>
        </p:cNvPr>
        <p:cNvGrpSpPr/>
        <p:nvPr/>
      </p:nvGrpSpPr>
      <p:grpSpPr>
        <a:xfrm>
          <a:off x="0" y="0"/>
          <a:ext cx="0" cy="0"/>
          <a:chOff x="0" y="0"/>
          <a:chExt cx="0" cy="0"/>
        </a:xfrm>
      </p:grpSpPr>
      <p:pic>
        <p:nvPicPr>
          <p:cNvPr id="2" name="Afbeelding 1" descr="Afbeelding met cirkel, Apparaat voor gegevensopslag, Elektrisch blauw, compactdisk&#10;&#10;Door AI gegenereerde inhoud is mogelijk onjuist.">
            <a:extLst>
              <a:ext uri="{FF2B5EF4-FFF2-40B4-BE49-F238E27FC236}">
                <a16:creationId xmlns:a16="http://schemas.microsoft.com/office/drawing/2014/main" id="{99F35530-D629-354E-03F1-97FC9F885473}"/>
              </a:ext>
            </a:extLst>
          </p:cNvPr>
          <p:cNvPicPr>
            <a:picLocks noChangeAspect="1"/>
          </p:cNvPicPr>
          <p:nvPr/>
        </p:nvPicPr>
        <p:blipFill>
          <a:blip r:embed="rId3"/>
          <a:srcRect l="36358" t="25161" r="32571" b="18930"/>
          <a:stretch>
            <a:fillRect/>
          </a:stretch>
        </p:blipFill>
        <p:spPr>
          <a:xfrm>
            <a:off x="3810416" y="1128692"/>
            <a:ext cx="4677508" cy="4694399"/>
          </a:xfrm>
          <a:prstGeom prst="rect">
            <a:avLst/>
          </a:prstGeom>
        </p:spPr>
      </p:pic>
      <p:sp>
        <p:nvSpPr>
          <p:cNvPr id="6" name="Tijdelijke aanduiding voor dianummer 5">
            <a:extLst>
              <a:ext uri="{FF2B5EF4-FFF2-40B4-BE49-F238E27FC236}">
                <a16:creationId xmlns:a16="http://schemas.microsoft.com/office/drawing/2014/main" id="{F709F351-710A-7127-EBF0-AC3CB6B1656F}"/>
              </a:ext>
            </a:extLst>
          </p:cNvPr>
          <p:cNvSpPr>
            <a:spLocks noGrp="1"/>
          </p:cNvSpPr>
          <p:nvPr>
            <p:ph type="sldNum" sz="quarter" idx="13"/>
          </p:nvPr>
        </p:nvSpPr>
        <p:spPr>
          <a:xfrm>
            <a:off x="11229975" y="6191328"/>
            <a:ext cx="365125" cy="24938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95573-6125-40C3-AA0C-3AC6CFB9F86B}" type="slidenum">
              <a:rPr kumimoji="0" lang="en-US" sz="1200" b="0" i="0" u="none" strike="noStrike" kern="1200" cap="none" spc="0" normalizeH="0" baseline="0" noProof="0" smtClean="0">
                <a:ln>
                  <a:noFill/>
                </a:ln>
                <a:solidFill>
                  <a:srgbClr val="004285"/>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04285"/>
              </a:solidFill>
              <a:effectLst/>
              <a:uLnTx/>
              <a:uFillTx/>
              <a:latin typeface="Calibri" panose="020F0502020204030204"/>
              <a:ea typeface="+mn-ea"/>
              <a:cs typeface="+mn-cs"/>
            </a:endParaRPr>
          </a:p>
        </p:txBody>
      </p:sp>
      <p:sp>
        <p:nvSpPr>
          <p:cNvPr id="3" name="Rectangle 1">
            <a:extLst>
              <a:ext uri="{FF2B5EF4-FFF2-40B4-BE49-F238E27FC236}">
                <a16:creationId xmlns:a16="http://schemas.microsoft.com/office/drawing/2014/main" id="{10923DF2-5FC9-88AC-E425-C84DDAFE381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004285"/>
              </a:solidFill>
              <a:effectLst/>
              <a:uLnTx/>
              <a:uFillTx/>
              <a:latin typeface="Calibri" panose="020F0502020204030204"/>
              <a:ea typeface="+mn-ea"/>
              <a:cs typeface="+mn-cs"/>
            </a:endParaRPr>
          </a:p>
        </p:txBody>
      </p:sp>
      <p:sp>
        <p:nvSpPr>
          <p:cNvPr id="7" name="Titel 3">
            <a:extLst>
              <a:ext uri="{FF2B5EF4-FFF2-40B4-BE49-F238E27FC236}">
                <a16:creationId xmlns:a16="http://schemas.microsoft.com/office/drawing/2014/main" id="{38B68271-CB0D-ACDA-76E9-38FD47ABEF00}"/>
              </a:ext>
            </a:extLst>
          </p:cNvPr>
          <p:cNvSpPr txBox="1">
            <a:spLocks/>
          </p:cNvSpPr>
          <p:nvPr/>
        </p:nvSpPr>
        <p:spPr>
          <a:xfrm>
            <a:off x="342185" y="420004"/>
            <a:ext cx="11801539" cy="353302"/>
          </a:xfrm>
          <a:prstGeom prst="rect">
            <a:avLst/>
          </a:prstGeom>
        </p:spPr>
        <p:txBody>
          <a:bodyPr vert="horz" wrap="square" lIns="0" tIns="0" rIns="0" bIns="0" rtlCol="0" anchor="t" anchorCtr="0">
            <a:spAutoFit/>
          </a:bodyPr>
          <a:lstStyle>
            <a:lvl1pPr algn="l" defTabSz="914400" rtl="0" eaLnBrk="1" latinLnBrk="0" hangingPunct="1">
              <a:lnSpc>
                <a:spcPct val="80000"/>
              </a:lnSpc>
              <a:spcBef>
                <a:spcPct val="0"/>
              </a:spcBef>
              <a:buNone/>
              <a:defRPr sz="3200" b="0" kern="1200" spc="-60" baseline="0">
                <a:solidFill>
                  <a:schemeClr val="tx2"/>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nl-NL" altLang="nl-NL" sz="2800" b="1" i="0" u="none" strike="noStrike" kern="1200" cap="none" spc="-60" normalizeH="0" baseline="0" noProof="0" dirty="0">
                <a:ln>
                  <a:noFill/>
                </a:ln>
                <a:solidFill>
                  <a:srgbClr val="1191FA"/>
                </a:solidFill>
                <a:effectLst/>
                <a:uLnTx/>
                <a:uFillTx/>
                <a:latin typeface="Calibri" panose="020F0502020204030204"/>
                <a:ea typeface="ＭＳ Ｐゴシック" charset="-128"/>
                <a:cs typeface="+mj-cs"/>
              </a:rPr>
              <a:t>AI4HEALTH</a:t>
            </a:r>
            <a:r>
              <a:rPr kumimoji="0" lang="nl-NL" altLang="nl-NL" sz="2800" b="0" i="0" u="none" strike="noStrike" kern="1200" cap="none" spc="-60" normalizeH="0" baseline="0" noProof="0" dirty="0">
                <a:ln>
                  <a:noFill/>
                </a:ln>
                <a:solidFill>
                  <a:srgbClr val="1191FA"/>
                </a:solidFill>
                <a:effectLst/>
                <a:uLnTx/>
                <a:uFillTx/>
                <a:latin typeface="Calibri" panose="020F0502020204030204"/>
                <a:ea typeface="ＭＳ Ｐゴシック" charset="-128"/>
                <a:cs typeface="+mj-cs"/>
              </a:rPr>
              <a:t> system approach leads </a:t>
            </a:r>
            <a:r>
              <a:rPr kumimoji="0" lang="nl-NL" altLang="nl-NL" sz="2800" b="0" i="0" u="none" strike="noStrike" kern="1200" cap="none" spc="-60" normalizeH="0" baseline="0" noProof="0" dirty="0" err="1">
                <a:ln>
                  <a:noFill/>
                </a:ln>
                <a:solidFill>
                  <a:srgbClr val="1191FA"/>
                </a:solidFill>
                <a:effectLst/>
                <a:uLnTx/>
                <a:uFillTx/>
                <a:latin typeface="Calibri" panose="020F0502020204030204"/>
                <a:ea typeface="ＭＳ Ｐゴシック" charset="-128"/>
                <a:cs typeface="+mj-cs"/>
              </a:rPr>
              <a:t>to</a:t>
            </a:r>
            <a:r>
              <a:rPr kumimoji="0" lang="nl-NL" altLang="nl-NL" sz="2800" b="0" i="0" u="none" strike="noStrike" kern="1200" cap="none" spc="-60" normalizeH="0" baseline="0" noProof="0" dirty="0">
                <a:ln>
                  <a:noFill/>
                </a:ln>
                <a:solidFill>
                  <a:srgbClr val="1191FA"/>
                </a:solidFill>
                <a:effectLst/>
                <a:uLnTx/>
                <a:uFillTx/>
                <a:latin typeface="Calibri" panose="020F0502020204030204"/>
                <a:ea typeface="ＭＳ Ｐゴシック" charset="-128"/>
                <a:cs typeface="+mj-cs"/>
              </a:rPr>
              <a:t> impact: </a:t>
            </a:r>
            <a:r>
              <a:rPr kumimoji="0" lang="nl-NL" altLang="nl-NL" sz="2800" b="0" i="0" u="none" strike="noStrike" kern="1200" cap="none" spc="-60" normalizeH="0" baseline="0" noProof="0" dirty="0" err="1">
                <a:ln>
                  <a:noFill/>
                </a:ln>
                <a:solidFill>
                  <a:srgbClr val="1191FA"/>
                </a:solidFill>
                <a:effectLst/>
                <a:uLnTx/>
                <a:uFillTx/>
                <a:latin typeface="Calibri" panose="020F0502020204030204"/>
                <a:ea typeface="ＭＳ Ｐゴシック" charset="-128"/>
                <a:cs typeface="+mj-cs"/>
              </a:rPr>
              <a:t>scientific</a:t>
            </a:r>
            <a:r>
              <a:rPr kumimoji="0" lang="nl-NL" altLang="nl-NL" sz="2800" b="0" i="0" u="none" strike="noStrike" kern="1200" cap="none" spc="-60" normalizeH="0" baseline="0" noProof="0" dirty="0">
                <a:ln>
                  <a:noFill/>
                </a:ln>
                <a:solidFill>
                  <a:srgbClr val="1191FA"/>
                </a:solidFill>
                <a:effectLst/>
                <a:uLnTx/>
                <a:uFillTx/>
                <a:latin typeface="Calibri" panose="020F0502020204030204"/>
                <a:ea typeface="ＭＳ Ｐゴシック" charset="-128"/>
                <a:cs typeface="+mj-cs"/>
              </a:rPr>
              <a:t>, </a:t>
            </a:r>
            <a:r>
              <a:rPr kumimoji="0" lang="nl-NL" altLang="nl-NL" sz="2800" b="0" i="0" u="none" strike="noStrike" kern="1200" cap="none" spc="-60" normalizeH="0" baseline="0" noProof="0" dirty="0" err="1">
                <a:ln>
                  <a:noFill/>
                </a:ln>
                <a:solidFill>
                  <a:srgbClr val="1191FA"/>
                </a:solidFill>
                <a:effectLst/>
                <a:uLnTx/>
                <a:uFillTx/>
                <a:latin typeface="Calibri" panose="020F0502020204030204"/>
                <a:ea typeface="ＭＳ Ｐゴシック" charset="-128"/>
                <a:cs typeface="+mj-cs"/>
              </a:rPr>
              <a:t>societal</a:t>
            </a:r>
            <a:r>
              <a:rPr kumimoji="0" lang="nl-NL" altLang="nl-NL" sz="2800" b="0" i="0" u="none" strike="noStrike" kern="1200" cap="none" spc="-60" normalizeH="0" baseline="0" noProof="0" dirty="0">
                <a:ln>
                  <a:noFill/>
                </a:ln>
                <a:solidFill>
                  <a:srgbClr val="1191FA"/>
                </a:solidFill>
                <a:effectLst/>
                <a:uLnTx/>
                <a:uFillTx/>
                <a:latin typeface="Calibri" panose="020F0502020204030204"/>
                <a:ea typeface="ＭＳ Ｐゴシック" charset="-128"/>
                <a:cs typeface="+mj-cs"/>
              </a:rPr>
              <a:t>, </a:t>
            </a:r>
            <a:r>
              <a:rPr kumimoji="0" lang="nl-NL" altLang="nl-NL" sz="2800" b="0" i="0" u="none" strike="noStrike" kern="1200" cap="none" spc="-60" normalizeH="0" baseline="0" noProof="0" dirty="0" err="1">
                <a:ln>
                  <a:noFill/>
                </a:ln>
                <a:solidFill>
                  <a:srgbClr val="1191FA"/>
                </a:solidFill>
                <a:effectLst/>
                <a:uLnTx/>
                <a:uFillTx/>
                <a:latin typeface="Calibri" panose="020F0502020204030204"/>
                <a:ea typeface="ＭＳ Ｐゴシック" charset="-128"/>
                <a:cs typeface="+mj-cs"/>
              </a:rPr>
              <a:t>economical</a:t>
            </a:r>
            <a:endParaRPr kumimoji="0" lang="nl-NL" altLang="nl-NL" sz="2800" b="0" i="0" u="none" strike="noStrike" kern="1200" cap="none" spc="-60" normalizeH="0" baseline="0" noProof="0" dirty="0">
              <a:ln>
                <a:noFill/>
              </a:ln>
              <a:solidFill>
                <a:srgbClr val="1191FA"/>
              </a:solidFill>
              <a:effectLst/>
              <a:uLnTx/>
              <a:uFillTx/>
              <a:latin typeface="Calibri" panose="020F0502020204030204"/>
              <a:ea typeface="ＭＳ Ｐゴシック" charset="-128"/>
              <a:cs typeface="+mj-cs"/>
            </a:endParaRPr>
          </a:p>
        </p:txBody>
      </p:sp>
      <p:sp>
        <p:nvSpPr>
          <p:cNvPr id="4" name="Tekstvak 3">
            <a:extLst>
              <a:ext uri="{FF2B5EF4-FFF2-40B4-BE49-F238E27FC236}">
                <a16:creationId xmlns:a16="http://schemas.microsoft.com/office/drawing/2014/main" id="{7458D62F-3AED-A12E-D224-DAEF71851D89}"/>
              </a:ext>
            </a:extLst>
          </p:cNvPr>
          <p:cNvSpPr txBox="1"/>
          <p:nvPr/>
        </p:nvSpPr>
        <p:spPr>
          <a:xfrm>
            <a:off x="0" y="2056039"/>
            <a:ext cx="4368406" cy="1200329"/>
          </a:xfrm>
          <a:custGeom>
            <a:avLst/>
            <a:gdLst>
              <a:gd name="csX0" fmla="*/ 0 w 4333804"/>
              <a:gd name="csY0" fmla="*/ 0 h 1015663"/>
              <a:gd name="csX1" fmla="*/ 4333804 w 4333804"/>
              <a:gd name="csY1" fmla="*/ 0 h 1015663"/>
              <a:gd name="csX2" fmla="*/ 4333804 w 4333804"/>
              <a:gd name="csY2" fmla="*/ 1015663 h 1015663"/>
              <a:gd name="csX3" fmla="*/ 0 w 4333804"/>
              <a:gd name="csY3" fmla="*/ 1015663 h 1015663"/>
              <a:gd name="csX4" fmla="*/ 0 w 4333804"/>
              <a:gd name="csY4" fmla="*/ 0 h 1015663"/>
              <a:gd name="csX0" fmla="*/ 0 w 4333804"/>
              <a:gd name="csY0" fmla="*/ 0 h 1015663"/>
              <a:gd name="csX1" fmla="*/ 4333804 w 4333804"/>
              <a:gd name="csY1" fmla="*/ 0 h 1015663"/>
              <a:gd name="csX2" fmla="*/ 3943943 w 4333804"/>
              <a:gd name="csY2" fmla="*/ 1015663 h 1015663"/>
              <a:gd name="csX3" fmla="*/ 0 w 4333804"/>
              <a:gd name="csY3" fmla="*/ 1015663 h 1015663"/>
              <a:gd name="csX4" fmla="*/ 0 w 4333804"/>
              <a:gd name="csY4" fmla="*/ 0 h 1015663"/>
              <a:gd name="csX0" fmla="*/ 0 w 4333804"/>
              <a:gd name="csY0" fmla="*/ 0 h 1015663"/>
              <a:gd name="csX1" fmla="*/ 4333804 w 4333804"/>
              <a:gd name="csY1" fmla="*/ 0 h 1015663"/>
              <a:gd name="csX2" fmla="*/ 3943943 w 4333804"/>
              <a:gd name="csY2" fmla="*/ 1015663 h 1015663"/>
              <a:gd name="csX3" fmla="*/ 0 w 4333804"/>
              <a:gd name="csY3" fmla="*/ 1015663 h 1015663"/>
              <a:gd name="csX4" fmla="*/ 0 w 4333804"/>
              <a:gd name="csY4" fmla="*/ 0 h 1015663"/>
              <a:gd name="csX0" fmla="*/ 0 w 4333804"/>
              <a:gd name="csY0" fmla="*/ 0 h 1015663"/>
              <a:gd name="csX1" fmla="*/ 4333804 w 4333804"/>
              <a:gd name="csY1" fmla="*/ 0 h 1015663"/>
              <a:gd name="csX2" fmla="*/ 3943943 w 4333804"/>
              <a:gd name="csY2" fmla="*/ 1015663 h 1015663"/>
              <a:gd name="csX3" fmla="*/ 0 w 4333804"/>
              <a:gd name="csY3" fmla="*/ 1015663 h 1015663"/>
              <a:gd name="csX4" fmla="*/ 0 w 4333804"/>
              <a:gd name="csY4" fmla="*/ 0 h 1015663"/>
              <a:gd name="csX0" fmla="*/ 0 w 4369246"/>
              <a:gd name="csY0" fmla="*/ 0 h 1015663"/>
              <a:gd name="csX1" fmla="*/ 4369246 w 4369246"/>
              <a:gd name="csY1" fmla="*/ 0 h 1015663"/>
              <a:gd name="csX2" fmla="*/ 3943943 w 4369246"/>
              <a:gd name="csY2" fmla="*/ 1015663 h 1015663"/>
              <a:gd name="csX3" fmla="*/ 0 w 4369246"/>
              <a:gd name="csY3" fmla="*/ 1015663 h 1015663"/>
              <a:gd name="csX4" fmla="*/ 0 w 4369246"/>
              <a:gd name="csY4" fmla="*/ 0 h 1015663"/>
              <a:gd name="csX0" fmla="*/ 0 w 4369246"/>
              <a:gd name="csY0" fmla="*/ 0 h 1015663"/>
              <a:gd name="csX1" fmla="*/ 4369246 w 4369246"/>
              <a:gd name="csY1" fmla="*/ 0 h 1015663"/>
              <a:gd name="csX2" fmla="*/ 3943943 w 4369246"/>
              <a:gd name="csY2" fmla="*/ 1015663 h 1015663"/>
              <a:gd name="csX3" fmla="*/ 0 w 4369246"/>
              <a:gd name="csY3" fmla="*/ 1015663 h 1015663"/>
              <a:gd name="csX4" fmla="*/ 0 w 4369246"/>
              <a:gd name="csY4" fmla="*/ 0 h 1015663"/>
              <a:gd name="csX0" fmla="*/ 0 w 4369246"/>
              <a:gd name="csY0" fmla="*/ 0 h 1015663"/>
              <a:gd name="csX1" fmla="*/ 4369246 w 4369246"/>
              <a:gd name="csY1" fmla="*/ 0 h 1015663"/>
              <a:gd name="csX2" fmla="*/ 3943943 w 4369246"/>
              <a:gd name="csY2" fmla="*/ 1015663 h 1015663"/>
              <a:gd name="csX3" fmla="*/ 0 w 4369246"/>
              <a:gd name="csY3" fmla="*/ 1015663 h 1015663"/>
              <a:gd name="csX4" fmla="*/ 0 w 4369246"/>
              <a:gd name="csY4" fmla="*/ 0 h 1015663"/>
            </a:gdLst>
            <a:ahLst/>
            <a:cxnLst>
              <a:cxn ang="0">
                <a:pos x="csX0" y="csY0"/>
              </a:cxn>
              <a:cxn ang="0">
                <a:pos x="csX1" y="csY1"/>
              </a:cxn>
              <a:cxn ang="0">
                <a:pos x="csX2" y="csY2"/>
              </a:cxn>
              <a:cxn ang="0">
                <a:pos x="csX3" y="csY3"/>
              </a:cxn>
              <a:cxn ang="0">
                <a:pos x="csX4" y="csY4"/>
              </a:cxn>
            </a:cxnLst>
            <a:rect l="l" t="t" r="r" b="b"/>
            <a:pathLst>
              <a:path w="4369246" h="1015663">
                <a:moveTo>
                  <a:pt x="0" y="0"/>
                </a:moveTo>
                <a:lnTo>
                  <a:pt x="4369246" y="0"/>
                </a:lnTo>
                <a:cubicBezTo>
                  <a:pt x="4161321" y="381085"/>
                  <a:pt x="4045544" y="407751"/>
                  <a:pt x="3943943" y="1015663"/>
                </a:cubicBezTo>
                <a:lnTo>
                  <a:pt x="0" y="1015663"/>
                </a:lnTo>
                <a:lnTo>
                  <a:pt x="0" y="0"/>
                </a:lnTo>
                <a:close/>
              </a:path>
            </a:pathLst>
          </a:custGeom>
          <a:solidFill>
            <a:schemeClr val="accent6">
              <a:lumMod val="9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chemeClr val="accent6">
                    <a:lumMod val="10000"/>
                  </a:schemeClr>
                </a:solidFill>
                <a:effectLst/>
                <a:uLnTx/>
                <a:uFillTx/>
                <a:latin typeface="Calibri" panose="020F0502020204030204"/>
              </a:rPr>
              <a:t>Impact 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chemeClr val="accent6">
                    <a:lumMod val="10000"/>
                  </a:schemeClr>
                </a:solidFill>
                <a:effectLst/>
                <a:uLnTx/>
                <a:uFillTx/>
                <a:latin typeface="Calibri" panose="020F0502020204030204"/>
              </a:rPr>
              <a:t>More resource-efficient</a:t>
            </a:r>
            <a:r>
              <a:rPr lang="en-GB" dirty="0">
                <a:solidFill>
                  <a:schemeClr val="accent6">
                    <a:lumMod val="10000"/>
                  </a:schemeClr>
                </a:solidFill>
                <a:latin typeface="Calibri" panose="020F0502020204030204"/>
              </a:rPr>
              <a:t> </a:t>
            </a:r>
            <a:r>
              <a:rPr kumimoji="0" lang="en-GB" b="0" i="0" u="none" strike="noStrike" kern="1200" cap="none" spc="0" normalizeH="0" baseline="0" noProof="0" dirty="0">
                <a:ln>
                  <a:noFill/>
                </a:ln>
                <a:solidFill>
                  <a:schemeClr val="accent6">
                    <a:lumMod val="10000"/>
                  </a:schemeClr>
                </a:solidFill>
                <a:effectLst/>
                <a:uLnTx/>
                <a:uFillTx/>
                <a:latin typeface="Calibri" panose="020F0502020204030204"/>
              </a:rPr>
              <a:t>healthcare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chemeClr val="accent6">
                    <a:lumMod val="10000"/>
                  </a:schemeClr>
                </a:solidFill>
                <a:effectLst/>
                <a:uLnTx/>
                <a:uFillTx/>
                <a:latin typeface="Calibri" panose="020F0502020204030204"/>
              </a:rPr>
              <a:t>Equitable </a:t>
            </a:r>
            <a:r>
              <a:rPr lang="en-GB" dirty="0">
                <a:solidFill>
                  <a:schemeClr val="accent6">
                    <a:lumMod val="10000"/>
                  </a:schemeClr>
                </a:solidFill>
                <a:latin typeface="Calibri" panose="020F0502020204030204"/>
              </a:rPr>
              <a:t>c</a:t>
            </a:r>
            <a:r>
              <a:rPr kumimoji="0" lang="en-GB" b="0" i="0" u="none" strike="noStrike" kern="1200" cap="none" spc="0" normalizeH="0" baseline="0" noProof="0" dirty="0">
                <a:ln>
                  <a:noFill/>
                </a:ln>
                <a:solidFill>
                  <a:schemeClr val="accent6">
                    <a:lumMod val="10000"/>
                  </a:schemeClr>
                </a:solidFill>
                <a:effectLst/>
                <a:uLnTx/>
                <a:uFillTx/>
                <a:latin typeface="Calibri" panose="020F0502020204030204"/>
              </a:rPr>
              <a:t>are at the right time, right </a:t>
            </a:r>
          </a:p>
          <a:p>
            <a:pPr marR="0" lvl="0" algn="l" defTabSz="914400" rtl="0" eaLnBrk="1" fontAlgn="auto" latinLnBrk="0" hangingPunct="1">
              <a:lnSpc>
                <a:spcPct val="100000"/>
              </a:lnSpc>
              <a:spcBef>
                <a:spcPts val="0"/>
              </a:spcBef>
              <a:spcAft>
                <a:spcPts val="0"/>
              </a:spcAft>
              <a:buClrTx/>
              <a:buSzTx/>
              <a:tabLst/>
              <a:defRPr/>
            </a:pPr>
            <a:r>
              <a:rPr kumimoji="0" lang="en-GB" b="0" i="0" u="none" strike="noStrike" kern="1200" cap="none" spc="0" normalizeH="0" baseline="0" noProof="0" dirty="0">
                <a:ln>
                  <a:noFill/>
                </a:ln>
                <a:solidFill>
                  <a:schemeClr val="accent6">
                    <a:lumMod val="10000"/>
                  </a:schemeClr>
                </a:solidFill>
                <a:effectLst/>
                <a:uLnTx/>
                <a:uFillTx/>
                <a:latin typeface="Calibri" panose="020F0502020204030204"/>
              </a:rPr>
              <a:t>place, by right caregiver, to right person</a:t>
            </a:r>
            <a:endParaRPr kumimoji="0" lang="en-NL" b="0" i="0" u="none" strike="noStrike" kern="1200" cap="none" spc="0" normalizeH="0" baseline="0" noProof="0" dirty="0">
              <a:ln>
                <a:noFill/>
              </a:ln>
              <a:solidFill>
                <a:schemeClr val="accent6">
                  <a:lumMod val="10000"/>
                </a:schemeClr>
              </a:solidFill>
              <a:effectLst/>
              <a:uLnTx/>
              <a:uFillTx/>
              <a:latin typeface="Calibri" panose="020F0502020204030204"/>
            </a:endParaRPr>
          </a:p>
        </p:txBody>
      </p:sp>
      <p:sp>
        <p:nvSpPr>
          <p:cNvPr id="9" name="Tekstvak 8">
            <a:extLst>
              <a:ext uri="{FF2B5EF4-FFF2-40B4-BE49-F238E27FC236}">
                <a16:creationId xmlns:a16="http://schemas.microsoft.com/office/drawing/2014/main" id="{9605A026-1CDD-B222-1E0E-D939B60D36CD}"/>
              </a:ext>
            </a:extLst>
          </p:cNvPr>
          <p:cNvSpPr txBox="1"/>
          <p:nvPr/>
        </p:nvSpPr>
        <p:spPr>
          <a:xfrm>
            <a:off x="2407166" y="5642410"/>
            <a:ext cx="8643141" cy="923330"/>
          </a:xfrm>
          <a:prstGeom prst="rect">
            <a:avLst/>
          </a:prstGeom>
          <a:solidFill>
            <a:schemeClr val="accent6">
              <a:lumMod val="75000"/>
            </a:schemeClr>
          </a:solid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chemeClr val="accent6">
                    <a:lumMod val="10000"/>
                  </a:schemeClr>
                </a:solidFill>
                <a:effectLst/>
                <a:uLnTx/>
                <a:uFillTx/>
                <a:latin typeface="Calibri" panose="020F0502020204030204"/>
                <a:ea typeface="+mn-ea"/>
                <a:cs typeface="+mn-cs"/>
              </a:rPr>
              <a:t>Impact 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chemeClr val="accent6">
                    <a:lumMod val="10000"/>
                  </a:schemeClr>
                </a:solidFill>
                <a:effectLst/>
                <a:uLnTx/>
                <a:uFillTx/>
                <a:latin typeface="Calibri" panose="020F0502020204030204"/>
                <a:ea typeface="+mn-ea"/>
                <a:cs typeface="+mn-cs"/>
              </a:rPr>
              <a:t>More individualized care via human-centred, co-created </a:t>
            </a:r>
            <a:r>
              <a:rPr lang="en-GB" dirty="0">
                <a:solidFill>
                  <a:schemeClr val="accent6">
                    <a:lumMod val="10000"/>
                  </a:schemeClr>
                </a:solidFill>
                <a:latin typeface="Calibri" panose="020F0502020204030204"/>
              </a:rPr>
              <a:t>&amp; </a:t>
            </a:r>
            <a:r>
              <a:rPr kumimoji="0" lang="en-GB" b="0" i="0" u="none" strike="noStrike" kern="1200" cap="none" spc="0" normalizeH="0" baseline="0" noProof="0" dirty="0">
                <a:ln>
                  <a:noFill/>
                </a:ln>
                <a:solidFill>
                  <a:schemeClr val="accent6">
                    <a:lumMod val="10000"/>
                  </a:schemeClr>
                </a:solidFill>
                <a:effectLst/>
                <a:uLnTx/>
                <a:uFillTx/>
                <a:latin typeface="Calibri" panose="020F0502020204030204"/>
                <a:ea typeface="+mn-ea"/>
                <a:cs typeface="+mn-cs"/>
              </a:rPr>
              <a:t>co-evaluated AI technologies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chemeClr val="accent6">
                    <a:lumMod val="10000"/>
                  </a:schemeClr>
                </a:solidFill>
                <a:latin typeface="Calibri" panose="020F0502020204030204"/>
              </a:rPr>
              <a:t>National blueprint for FAIR and sustainable data use</a:t>
            </a:r>
            <a:endParaRPr kumimoji="0" lang="en-NL" b="0" i="0" u="none" strike="noStrike" kern="1200" cap="none" spc="0" normalizeH="0" baseline="0" noProof="0" dirty="0">
              <a:ln>
                <a:noFill/>
              </a:ln>
              <a:solidFill>
                <a:schemeClr val="accent6">
                  <a:lumMod val="10000"/>
                </a:schemeClr>
              </a:solidFill>
              <a:effectLst/>
              <a:uLnTx/>
              <a:uFillTx/>
              <a:latin typeface="Calibri" panose="020F0502020204030204"/>
              <a:ea typeface="+mn-ea"/>
              <a:cs typeface="+mn-cs"/>
            </a:endParaRPr>
          </a:p>
        </p:txBody>
      </p:sp>
      <p:sp>
        <p:nvSpPr>
          <p:cNvPr id="8" name="Tekstvak 7">
            <a:extLst>
              <a:ext uri="{FF2B5EF4-FFF2-40B4-BE49-F238E27FC236}">
                <a16:creationId xmlns:a16="http://schemas.microsoft.com/office/drawing/2014/main" id="{9A4CB855-D5C2-0363-085A-130114D0E8A2}"/>
              </a:ext>
            </a:extLst>
          </p:cNvPr>
          <p:cNvSpPr txBox="1"/>
          <p:nvPr/>
        </p:nvSpPr>
        <p:spPr>
          <a:xfrm>
            <a:off x="7823596" y="2043646"/>
            <a:ext cx="4368404" cy="1200329"/>
          </a:xfrm>
          <a:custGeom>
            <a:avLst/>
            <a:gdLst>
              <a:gd name="csX0" fmla="*/ 0 w 4368405"/>
              <a:gd name="csY0" fmla="*/ 0 h 1015663"/>
              <a:gd name="csX1" fmla="*/ 4368405 w 4368405"/>
              <a:gd name="csY1" fmla="*/ 0 h 1015663"/>
              <a:gd name="csX2" fmla="*/ 4368405 w 4368405"/>
              <a:gd name="csY2" fmla="*/ 1015663 h 1015663"/>
              <a:gd name="csX3" fmla="*/ 0 w 4368405"/>
              <a:gd name="csY3" fmla="*/ 1015663 h 1015663"/>
              <a:gd name="csX4" fmla="*/ 0 w 4368405"/>
              <a:gd name="csY4" fmla="*/ 0 h 1015663"/>
              <a:gd name="csX0" fmla="*/ 0 w 4368405"/>
              <a:gd name="csY0" fmla="*/ 0 h 1022751"/>
              <a:gd name="csX1" fmla="*/ 4368405 w 4368405"/>
              <a:gd name="csY1" fmla="*/ 0 h 1022751"/>
              <a:gd name="csX2" fmla="*/ 4368405 w 4368405"/>
              <a:gd name="csY2" fmla="*/ 1015663 h 1022751"/>
              <a:gd name="csX3" fmla="*/ 439479 w 4368405"/>
              <a:gd name="csY3" fmla="*/ 1022751 h 1022751"/>
              <a:gd name="csX4" fmla="*/ 0 w 4368405"/>
              <a:gd name="csY4" fmla="*/ 0 h 1022751"/>
              <a:gd name="csX0" fmla="*/ 0 w 4368405"/>
              <a:gd name="csY0" fmla="*/ 0 h 1022751"/>
              <a:gd name="csX1" fmla="*/ 4368405 w 4368405"/>
              <a:gd name="csY1" fmla="*/ 0 h 1022751"/>
              <a:gd name="csX2" fmla="*/ 4368405 w 4368405"/>
              <a:gd name="csY2" fmla="*/ 1015663 h 1022751"/>
              <a:gd name="csX3" fmla="*/ 439479 w 4368405"/>
              <a:gd name="csY3" fmla="*/ 1022751 h 1022751"/>
              <a:gd name="csX4" fmla="*/ 0 w 4368405"/>
              <a:gd name="csY4" fmla="*/ 0 h 1022751"/>
              <a:gd name="csX0" fmla="*/ 0 w 4368405"/>
              <a:gd name="csY0" fmla="*/ 0 h 1022751"/>
              <a:gd name="csX1" fmla="*/ 4368405 w 4368405"/>
              <a:gd name="csY1" fmla="*/ 0 h 1022751"/>
              <a:gd name="csX2" fmla="*/ 4368405 w 4368405"/>
              <a:gd name="csY2" fmla="*/ 1015663 h 1022751"/>
              <a:gd name="csX3" fmla="*/ 439479 w 4368405"/>
              <a:gd name="csY3" fmla="*/ 1022751 h 1022751"/>
              <a:gd name="csX4" fmla="*/ 0 w 4368405"/>
              <a:gd name="csY4" fmla="*/ 0 h 1022751"/>
            </a:gdLst>
            <a:ahLst/>
            <a:cxnLst>
              <a:cxn ang="0">
                <a:pos x="csX0" y="csY0"/>
              </a:cxn>
              <a:cxn ang="0">
                <a:pos x="csX1" y="csY1"/>
              </a:cxn>
              <a:cxn ang="0">
                <a:pos x="csX2" y="csY2"/>
              </a:cxn>
              <a:cxn ang="0">
                <a:pos x="csX3" y="csY3"/>
              </a:cxn>
              <a:cxn ang="0">
                <a:pos x="csX4" y="csY4"/>
              </a:cxn>
            </a:cxnLst>
            <a:rect l="l" t="t" r="r" b="b"/>
            <a:pathLst>
              <a:path w="4368405" h="1022751">
                <a:moveTo>
                  <a:pt x="0" y="0"/>
                </a:moveTo>
                <a:lnTo>
                  <a:pt x="4368405" y="0"/>
                </a:lnTo>
                <a:lnTo>
                  <a:pt x="4368405" y="1015663"/>
                </a:lnTo>
                <a:lnTo>
                  <a:pt x="439479" y="1022751"/>
                </a:lnTo>
                <a:cubicBezTo>
                  <a:pt x="314251" y="497537"/>
                  <a:pt x="259907" y="369271"/>
                  <a:pt x="0" y="0"/>
                </a:cubicBezTo>
                <a:close/>
              </a:path>
            </a:pathLst>
          </a:custGeom>
          <a:solidFill>
            <a:schemeClr val="accent6"/>
          </a:solidFill>
        </p:spPr>
        <p:txBody>
          <a:bodyPr wrap="square" lIns="540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chemeClr val="accent6">
                    <a:lumMod val="10000"/>
                  </a:schemeClr>
                </a:solidFill>
                <a:effectLst/>
                <a:uLnTx/>
                <a:uFillTx/>
                <a:latin typeface="Calibri" panose="020F0502020204030204"/>
                <a:ea typeface="+mn-ea"/>
                <a:cs typeface="+mn-cs"/>
              </a:rPr>
              <a:t>Impact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solidFill>
                  <a:schemeClr val="accent6">
                    <a:lumMod val="10000"/>
                  </a:schemeClr>
                </a:solidFill>
                <a:effectLst/>
                <a:uLnTx/>
                <a:uFillTx/>
                <a:latin typeface="+mj-lt"/>
                <a:ea typeface="+mn-ea"/>
                <a:cs typeface="+mn-cs"/>
              </a:rPr>
              <a:t>Smarter, faster,</a:t>
            </a:r>
            <a:r>
              <a:rPr kumimoji="0" lang="en-GB" b="0" i="0" u="none" strike="noStrike" kern="1200" cap="none" spc="0" normalizeH="0" noProof="0" dirty="0">
                <a:ln>
                  <a:noFill/>
                </a:ln>
                <a:solidFill>
                  <a:schemeClr val="accent6">
                    <a:lumMod val="10000"/>
                  </a:schemeClr>
                </a:solidFill>
                <a:effectLst/>
                <a:uLnTx/>
                <a:uFillTx/>
                <a:latin typeface="+mj-lt"/>
                <a:ea typeface="+mn-ea"/>
                <a:cs typeface="+mn-cs"/>
              </a:rPr>
              <a:t> </a:t>
            </a:r>
            <a:r>
              <a:rPr kumimoji="0" lang="en-GB" b="0" i="0" u="none" strike="noStrike" kern="1200" cap="none" spc="0" normalizeH="0" baseline="0" noProof="0" dirty="0">
                <a:ln>
                  <a:noFill/>
                </a:ln>
                <a:solidFill>
                  <a:schemeClr val="accent6">
                    <a:lumMod val="10000"/>
                  </a:schemeClr>
                </a:solidFill>
                <a:effectLst/>
                <a:uLnTx/>
                <a:uFillTx/>
                <a:latin typeface="+mj-lt"/>
                <a:ea typeface="+mn-ea"/>
                <a:cs typeface="+mn-cs"/>
              </a:rPr>
              <a:t>more efficient development &amp; evaluation of healthcare innovations</a:t>
            </a:r>
            <a:endParaRPr kumimoji="0" lang="en-NL" b="0" i="0" u="none" strike="noStrike" kern="1200" cap="none" spc="0" normalizeH="0" baseline="0" noProof="0" dirty="0">
              <a:ln>
                <a:noFill/>
              </a:ln>
              <a:solidFill>
                <a:srgbClr val="004285"/>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7284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Afbeelding 10" descr="Afbeelding met tekst, schermopname, Lettertype, grafische vormgeving&#10;&#10;Door AI gegenereerde inhoud is mogelijk onjuist.">
            <a:extLst>
              <a:ext uri="{FF2B5EF4-FFF2-40B4-BE49-F238E27FC236}">
                <a16:creationId xmlns:a16="http://schemas.microsoft.com/office/drawing/2014/main" id="{562CFCD4-FADF-25EA-D9AF-2EC2BCDE2DC7}"/>
              </a:ext>
            </a:extLst>
          </p:cNvPr>
          <p:cNvPicPr>
            <a:picLocks noChangeAspect="1"/>
          </p:cNvPicPr>
          <p:nvPr/>
        </p:nvPicPr>
        <p:blipFill>
          <a:blip r:embed="rId3"/>
          <a:stretch>
            <a:fillRect/>
          </a:stretch>
        </p:blipFill>
        <p:spPr>
          <a:xfrm>
            <a:off x="163436" y="908191"/>
            <a:ext cx="2518143" cy="2794182"/>
          </a:xfrm>
          <a:prstGeom prst="rect">
            <a:avLst/>
          </a:prstGeom>
        </p:spPr>
      </p:pic>
      <p:sp>
        <p:nvSpPr>
          <p:cNvPr id="2" name="Slide Number Placeholder 1">
            <a:extLst>
              <a:ext uri="{FF2B5EF4-FFF2-40B4-BE49-F238E27FC236}">
                <a16:creationId xmlns:a16="http://schemas.microsoft.com/office/drawing/2014/main" id="{489EEF9E-D4A0-4ABE-A25C-22AC9D283A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95573-6125-40C3-AA0C-3AC6CFB9F86B}" type="slidenum">
              <a:rPr kumimoji="0" lang="en-US" sz="1200" b="0" i="0" u="none" strike="noStrike" kern="1200" cap="none" spc="0" normalizeH="0" baseline="0" noProof="0" smtClean="0">
                <a:ln>
                  <a:noFill/>
                </a:ln>
                <a:solidFill>
                  <a:srgbClr val="004285"/>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4285"/>
              </a:solidFill>
              <a:effectLst/>
              <a:uLnTx/>
              <a:uFillTx/>
              <a:latin typeface="Aptos"/>
              <a:ea typeface="+mn-ea"/>
              <a:cs typeface="+mn-cs"/>
            </a:endParaRPr>
          </a:p>
        </p:txBody>
      </p:sp>
      <p:sp>
        <p:nvSpPr>
          <p:cNvPr id="4" name="Titel 3">
            <a:extLst>
              <a:ext uri="{FF2B5EF4-FFF2-40B4-BE49-F238E27FC236}">
                <a16:creationId xmlns:a16="http://schemas.microsoft.com/office/drawing/2014/main" id="{0A053F42-E6E4-63F4-7DFB-F64C96E4227A}"/>
              </a:ext>
            </a:extLst>
          </p:cNvPr>
          <p:cNvSpPr txBox="1">
            <a:spLocks/>
          </p:cNvSpPr>
          <p:nvPr/>
        </p:nvSpPr>
        <p:spPr>
          <a:xfrm>
            <a:off x="342185" y="420004"/>
            <a:ext cx="11801539" cy="357983"/>
          </a:xfrm>
          <a:prstGeom prst="rect">
            <a:avLst/>
          </a:prstGeom>
        </p:spPr>
        <p:txBody>
          <a:bodyPr vert="horz" wrap="square" lIns="0" tIns="0" rIns="0" bIns="0" rtlCol="0" anchor="t" anchorCtr="0">
            <a:spAutoFit/>
          </a:bodyPr>
          <a:lstStyle>
            <a:lvl1pPr algn="l" defTabSz="914400" rtl="0" eaLnBrk="1" latinLnBrk="0" hangingPunct="1">
              <a:lnSpc>
                <a:spcPct val="80000"/>
              </a:lnSpc>
              <a:spcBef>
                <a:spcPct val="0"/>
              </a:spcBef>
              <a:buNone/>
              <a:defRPr sz="3200" b="0" kern="1200" spc="-60" baseline="0">
                <a:solidFill>
                  <a:schemeClr val="tx2"/>
                </a:solidFill>
                <a:latin typeface="+mj-lt"/>
                <a:ea typeface="+mj-ea"/>
                <a:cs typeface="+mj-cs"/>
              </a:defRPr>
            </a:lvl1pPr>
          </a:lstStyle>
          <a:p>
            <a:pPr>
              <a:defRPr/>
            </a:pPr>
            <a:r>
              <a:rPr lang="nl-NL" altLang="nl-NL" sz="2800" b="1">
                <a:solidFill>
                  <a:srgbClr val="1191FB"/>
                </a:solidFill>
                <a:latin typeface="Calibri" panose="020F0502020204030204" pitchFamily="34" charset="0"/>
                <a:ea typeface="ＭＳ Ｐゴシック" charset="-128"/>
                <a:cs typeface="Calibri" panose="020F0502020204030204" pitchFamily="34" charset="0"/>
              </a:rPr>
              <a:t>AI4HEALTH </a:t>
            </a:r>
            <a:r>
              <a:rPr lang="nl-NL" altLang="nl-NL" sz="2800" dirty="0" err="1">
                <a:solidFill>
                  <a:srgbClr val="1191FB"/>
                </a:solidFill>
                <a:latin typeface="Calibri" panose="020F0502020204030204" pitchFamily="34" charset="0"/>
                <a:ea typeface="ＭＳ Ｐゴシック" charset="-128"/>
                <a:cs typeface="Calibri" panose="020F0502020204030204" pitchFamily="34" charset="0"/>
              </a:rPr>
              <a:t>timely</a:t>
            </a:r>
            <a:r>
              <a:rPr lang="nl-NL" altLang="nl-NL" sz="2800" dirty="0">
                <a:solidFill>
                  <a:srgbClr val="1191FB"/>
                </a:solidFill>
                <a:latin typeface="Calibri" panose="020F0502020204030204" pitchFamily="34" charset="0"/>
                <a:ea typeface="ＭＳ Ｐゴシック" charset="-128"/>
                <a:cs typeface="Calibri" panose="020F0502020204030204" pitchFamily="34" charset="0"/>
              </a:rPr>
              <a:t>, </a:t>
            </a:r>
            <a:r>
              <a:rPr lang="nl-NL" altLang="nl-NL" sz="2800" dirty="0" err="1">
                <a:solidFill>
                  <a:srgbClr val="1191FB"/>
                </a:solidFill>
                <a:latin typeface="Calibri" panose="020F0502020204030204" pitchFamily="34" charset="0"/>
                <a:ea typeface="ＭＳ Ｐゴシック" charset="-128"/>
                <a:cs typeface="Calibri" panose="020F0502020204030204" pitchFamily="34" charset="0"/>
              </a:rPr>
              <a:t>situationally</a:t>
            </a:r>
            <a:r>
              <a:rPr lang="nl-NL" altLang="nl-NL" sz="2800" dirty="0">
                <a:solidFill>
                  <a:srgbClr val="1191FB"/>
                </a:solidFill>
                <a:latin typeface="Calibri" panose="020F0502020204030204" pitchFamily="34" charset="0"/>
                <a:ea typeface="ＭＳ Ｐゴシック" charset="-128"/>
                <a:cs typeface="Calibri" panose="020F0502020204030204" pitchFamily="34" charset="0"/>
              </a:rPr>
              <a:t> </a:t>
            </a:r>
            <a:r>
              <a:rPr lang="nl-NL" altLang="nl-NL" sz="2800" dirty="0" err="1">
                <a:solidFill>
                  <a:srgbClr val="1191FB"/>
                </a:solidFill>
                <a:latin typeface="Calibri" panose="020F0502020204030204" pitchFamily="34" charset="0"/>
                <a:ea typeface="ＭＳ Ｐゴシック" charset="-128"/>
                <a:cs typeface="Calibri" panose="020F0502020204030204" pitchFamily="34" charset="0"/>
              </a:rPr>
              <a:t>precise</a:t>
            </a:r>
            <a:r>
              <a:rPr lang="nl-NL" altLang="nl-NL" sz="2800" dirty="0">
                <a:solidFill>
                  <a:srgbClr val="1191FB"/>
                </a:solidFill>
                <a:latin typeface="Calibri" panose="020F0502020204030204" pitchFamily="34" charset="0"/>
                <a:ea typeface="ＭＳ Ｐゴシック" charset="-128"/>
                <a:cs typeface="Calibri" panose="020F0502020204030204" pitchFamily="34" charset="0"/>
              </a:rPr>
              <a:t>, </a:t>
            </a:r>
            <a:r>
              <a:rPr lang="nl-NL" altLang="nl-NL" sz="2800" dirty="0" err="1">
                <a:solidFill>
                  <a:srgbClr val="1191FB"/>
                </a:solidFill>
                <a:latin typeface="Calibri" panose="020F0502020204030204" pitchFamily="34" charset="0"/>
                <a:ea typeface="ＭＳ Ｐゴシック" charset="-128"/>
                <a:cs typeface="Calibri" panose="020F0502020204030204" pitchFamily="34" charset="0"/>
              </a:rPr>
              <a:t>aligned</a:t>
            </a:r>
            <a:r>
              <a:rPr lang="nl-NL" altLang="nl-NL" sz="2800" dirty="0">
                <a:solidFill>
                  <a:srgbClr val="1191FB"/>
                </a:solidFill>
                <a:latin typeface="Calibri" panose="020F0502020204030204" pitchFamily="34" charset="0"/>
                <a:ea typeface="ＭＳ Ｐゴシック" charset="-128"/>
                <a:cs typeface="Calibri" panose="020F0502020204030204" pitchFamily="34" charset="0"/>
              </a:rPr>
              <a:t> </a:t>
            </a:r>
            <a:r>
              <a:rPr lang="nl-NL" altLang="nl-NL" sz="2800" dirty="0" err="1">
                <a:solidFill>
                  <a:srgbClr val="1191FB"/>
                </a:solidFill>
                <a:latin typeface="Calibri" panose="020F0502020204030204" pitchFamily="34" charset="0"/>
                <a:ea typeface="ＭＳ Ｐゴシック" charset="-128"/>
                <a:cs typeface="Calibri" panose="020F0502020204030204" pitchFamily="34" charset="0"/>
              </a:rPr>
              <a:t>with</a:t>
            </a:r>
            <a:r>
              <a:rPr lang="nl-NL" altLang="nl-NL" sz="2800" dirty="0">
                <a:solidFill>
                  <a:srgbClr val="1191FB"/>
                </a:solidFill>
                <a:latin typeface="Calibri" panose="020F0502020204030204" pitchFamily="34" charset="0"/>
                <a:ea typeface="ＭＳ Ｐゴシック" charset="-128"/>
                <a:cs typeface="Calibri" panose="020F0502020204030204" pitchFamily="34" charset="0"/>
              </a:rPr>
              <a:t> </a:t>
            </a:r>
            <a:r>
              <a:rPr lang="nl-NL" altLang="nl-NL" sz="2800" dirty="0" err="1">
                <a:solidFill>
                  <a:srgbClr val="1191FB"/>
                </a:solidFill>
                <a:latin typeface="Calibri" panose="020F0502020204030204" pitchFamily="34" charset="0"/>
                <a:ea typeface="ＭＳ Ｐゴシック" charset="-128"/>
                <a:cs typeface="Calibri" panose="020F0502020204030204" pitchFamily="34" charset="0"/>
              </a:rPr>
              <a:t>current</a:t>
            </a:r>
            <a:r>
              <a:rPr lang="nl-NL" altLang="nl-NL" sz="2800" dirty="0">
                <a:solidFill>
                  <a:srgbClr val="1191FB"/>
                </a:solidFill>
                <a:latin typeface="Calibri" panose="020F0502020204030204" pitchFamily="34" charset="0"/>
                <a:ea typeface="ＭＳ Ｐゴシック" charset="-128"/>
                <a:cs typeface="Calibri" panose="020F0502020204030204" pitchFamily="34" charset="0"/>
              </a:rPr>
              <a:t> </a:t>
            </a:r>
            <a:r>
              <a:rPr lang="nl-NL" altLang="nl-NL" sz="2800" dirty="0" err="1">
                <a:solidFill>
                  <a:srgbClr val="1191FB"/>
                </a:solidFill>
                <a:latin typeface="Calibri" panose="020F0502020204030204" pitchFamily="34" charset="0"/>
                <a:ea typeface="ＭＳ Ｐゴシック" charset="-128"/>
                <a:cs typeface="Calibri" panose="020F0502020204030204" pitchFamily="34" charset="0"/>
              </a:rPr>
              <a:t>needs</a:t>
            </a:r>
            <a:r>
              <a:rPr lang="nl-NL" altLang="nl-NL" sz="2800" dirty="0">
                <a:solidFill>
                  <a:srgbClr val="1191FB"/>
                </a:solidFill>
                <a:latin typeface="Calibri" panose="020F0502020204030204" pitchFamily="34" charset="0"/>
                <a:ea typeface="ＭＳ Ｐゴシック" charset="-128"/>
                <a:cs typeface="Calibri" panose="020F0502020204030204" pitchFamily="34" charset="0"/>
              </a:rPr>
              <a:t>.</a:t>
            </a:r>
          </a:p>
        </p:txBody>
      </p:sp>
      <p:sp>
        <p:nvSpPr>
          <p:cNvPr id="14" name="Tekstvak 13">
            <a:extLst>
              <a:ext uri="{FF2B5EF4-FFF2-40B4-BE49-F238E27FC236}">
                <a16:creationId xmlns:a16="http://schemas.microsoft.com/office/drawing/2014/main" id="{7133E508-B94A-134A-B284-1D746F26ED97}"/>
              </a:ext>
            </a:extLst>
          </p:cNvPr>
          <p:cNvSpPr txBox="1"/>
          <p:nvPr/>
        </p:nvSpPr>
        <p:spPr>
          <a:xfrm>
            <a:off x="-2280933" y="-620593"/>
            <a:ext cx="523785" cy="7709803"/>
          </a:xfrm>
          <a:prstGeom prst="rect">
            <a:avLst/>
          </a:prstGeom>
          <a:noFill/>
        </p:spPr>
        <p:txBody>
          <a:bodyPr wrap="square">
            <a:spAutoFit/>
          </a:bodyPr>
          <a:lstStyle/>
          <a:p>
            <a:r>
              <a:rPr lang="nl-NL" sz="1100" i="1" dirty="0">
                <a:solidFill>
                  <a:schemeClr val="bg1"/>
                </a:solidFill>
              </a:rPr>
              <a:t>“Wat me het meest raakte in de vele gesprekken voor dit rapport, is dat de wil om te verbeteren overal aanwezig is, maar dat mensen het gevoel hebben dat het systeem hen belemmert.”</a:t>
            </a:r>
          </a:p>
        </p:txBody>
      </p:sp>
      <p:sp>
        <p:nvSpPr>
          <p:cNvPr id="17" name="Titel 3">
            <a:extLst>
              <a:ext uri="{FF2B5EF4-FFF2-40B4-BE49-F238E27FC236}">
                <a16:creationId xmlns:a16="http://schemas.microsoft.com/office/drawing/2014/main" id="{E8AC94ED-C53D-751E-E6B7-7BEF4FD923DF}"/>
              </a:ext>
            </a:extLst>
          </p:cNvPr>
          <p:cNvSpPr txBox="1">
            <a:spLocks/>
          </p:cNvSpPr>
          <p:nvPr/>
        </p:nvSpPr>
        <p:spPr>
          <a:xfrm>
            <a:off x="154573" y="5358530"/>
            <a:ext cx="7672256" cy="1741118"/>
          </a:xfrm>
          <a:prstGeom prst="rect">
            <a:avLst/>
          </a:prstGeom>
        </p:spPr>
        <p:txBody>
          <a:bodyPr vert="horz" wrap="square" lIns="0" tIns="0" rIns="0" bIns="0" rtlCol="0" anchor="t" anchorCtr="0">
            <a:spAutoFit/>
          </a:bodyPr>
          <a:lstStyle>
            <a:lvl1pPr algn="l" defTabSz="914400" rtl="0" eaLnBrk="1" latinLnBrk="0" hangingPunct="1">
              <a:lnSpc>
                <a:spcPct val="80000"/>
              </a:lnSpc>
              <a:spcBef>
                <a:spcPct val="0"/>
              </a:spcBef>
              <a:buNone/>
              <a:defRPr sz="3200" b="0" kern="1200" spc="-60" baseline="0">
                <a:solidFill>
                  <a:schemeClr val="tx2"/>
                </a:solidFill>
                <a:latin typeface="+mj-lt"/>
                <a:ea typeface="+mj-ea"/>
                <a:cs typeface="+mj-cs"/>
              </a:defRPr>
            </a:lvl1pPr>
          </a:lstStyle>
          <a:p>
            <a:pPr algn="just">
              <a:defRPr/>
            </a:pPr>
            <a:endParaRPr lang="nl-NL" sz="1700" b="1" i="1" dirty="0">
              <a:solidFill>
                <a:schemeClr val="tx1"/>
              </a:solidFill>
              <a:latin typeface="Calibri" panose="020F0502020204030204" pitchFamily="34" charset="0"/>
              <a:cs typeface="Calibri" panose="020F0502020204030204" pitchFamily="34" charset="0"/>
            </a:endParaRPr>
          </a:p>
          <a:p>
            <a:pPr algn="just">
              <a:defRPr/>
            </a:pPr>
            <a:r>
              <a:rPr lang="nl-NL" sz="1800" b="1" dirty="0">
                <a:solidFill>
                  <a:schemeClr val="accent5"/>
                </a:solidFill>
                <a:latin typeface="Calibri" panose="020F0502020204030204" pitchFamily="34" charset="0"/>
                <a:cs typeface="Calibri" panose="020F0502020204030204" pitchFamily="34" charset="0"/>
              </a:rPr>
              <a:t>“</a:t>
            </a:r>
            <a:r>
              <a:rPr lang="nl-NL" sz="1800" b="1" dirty="0" err="1">
                <a:solidFill>
                  <a:schemeClr val="accent5"/>
                </a:solidFill>
                <a:latin typeface="Calibri" panose="020F0502020204030204" pitchFamily="34" charset="0"/>
                <a:cs typeface="Calibri" panose="020F0502020204030204" pitchFamily="34" charset="0"/>
              </a:rPr>
              <a:t>Addresses</a:t>
            </a:r>
            <a:r>
              <a:rPr lang="nl-NL" sz="1800" b="1" dirty="0">
                <a:solidFill>
                  <a:schemeClr val="accent5"/>
                </a:solidFill>
                <a:latin typeface="Calibri" panose="020F0502020204030204" pitchFamily="34" charset="0"/>
                <a:cs typeface="Calibri" panose="020F0502020204030204" pitchFamily="34" charset="0"/>
              </a:rPr>
              <a:t> urgent </a:t>
            </a:r>
            <a:r>
              <a:rPr lang="nl-NL" sz="1800" b="1" dirty="0" err="1">
                <a:solidFill>
                  <a:schemeClr val="accent5"/>
                </a:solidFill>
                <a:latin typeface="Calibri" panose="020F0502020204030204" pitchFamily="34" charset="0"/>
                <a:cs typeface="Calibri" panose="020F0502020204030204" pitchFamily="34" charset="0"/>
              </a:rPr>
              <a:t>healthcare</a:t>
            </a:r>
            <a:r>
              <a:rPr lang="nl-NL" sz="1800" b="1" dirty="0">
                <a:solidFill>
                  <a:schemeClr val="accent5"/>
                </a:solidFill>
                <a:latin typeface="Calibri" panose="020F0502020204030204" pitchFamily="34" charset="0"/>
                <a:cs typeface="Calibri" panose="020F0502020204030204" pitchFamily="34" charset="0"/>
              </a:rPr>
              <a:t> </a:t>
            </a:r>
            <a:r>
              <a:rPr lang="nl-NL" sz="1800" b="1" dirty="0" err="1">
                <a:solidFill>
                  <a:schemeClr val="accent5"/>
                </a:solidFill>
                <a:latin typeface="Calibri" panose="020F0502020204030204" pitchFamily="34" charset="0"/>
                <a:cs typeface="Calibri" panose="020F0502020204030204" pitchFamily="34" charset="0"/>
              </a:rPr>
              <a:t>challenges</a:t>
            </a:r>
            <a:r>
              <a:rPr lang="nl-NL" sz="1800" b="1" dirty="0">
                <a:solidFill>
                  <a:schemeClr val="accent5"/>
                </a:solidFill>
                <a:latin typeface="Calibri" panose="020F0502020204030204" pitchFamily="34" charset="0"/>
                <a:cs typeface="Calibri" panose="020F0502020204030204" pitchFamily="34" charset="0"/>
              </a:rPr>
              <a:t> </a:t>
            </a:r>
            <a:r>
              <a:rPr lang="nl-NL" sz="1800" dirty="0">
                <a:solidFill>
                  <a:schemeClr val="accent5"/>
                </a:solidFill>
                <a:latin typeface="Calibri" panose="020F0502020204030204" pitchFamily="34" charset="0"/>
                <a:cs typeface="Calibri" panose="020F0502020204030204" pitchFamily="34" charset="0"/>
              </a:rPr>
              <a:t>on data </a:t>
            </a:r>
            <a:r>
              <a:rPr lang="nl-NL" sz="1800" dirty="0" err="1">
                <a:solidFill>
                  <a:schemeClr val="accent5"/>
                </a:solidFill>
                <a:latin typeface="Calibri" panose="020F0502020204030204" pitchFamily="34" charset="0"/>
                <a:cs typeface="Calibri" panose="020F0502020204030204" pitchFamily="34" charset="0"/>
              </a:rPr>
              <a:t>reuse</a:t>
            </a:r>
            <a:r>
              <a:rPr lang="nl-NL" sz="1800" dirty="0">
                <a:solidFill>
                  <a:schemeClr val="accent5"/>
                </a:solidFill>
                <a:latin typeface="Calibri" panose="020F0502020204030204" pitchFamily="34" charset="0"/>
                <a:cs typeface="Calibri" panose="020F0502020204030204" pitchFamily="34" charset="0"/>
              </a:rPr>
              <a:t>, AI adoption, </a:t>
            </a:r>
            <a:r>
              <a:rPr lang="nl-NL" sz="1800" dirty="0" err="1">
                <a:solidFill>
                  <a:schemeClr val="accent5"/>
                </a:solidFill>
                <a:latin typeface="Calibri" panose="020F0502020204030204" pitchFamily="34" charset="0"/>
                <a:cs typeface="Calibri" panose="020F0502020204030204" pitchFamily="34" charset="0"/>
              </a:rPr>
              <a:t>workforce</a:t>
            </a:r>
            <a:r>
              <a:rPr lang="nl-NL" sz="1800" dirty="0">
                <a:solidFill>
                  <a:schemeClr val="accent5"/>
                </a:solidFill>
                <a:latin typeface="Calibri" panose="020F0502020204030204" pitchFamily="34" charset="0"/>
                <a:cs typeface="Calibri" panose="020F0502020204030204" pitchFamily="34" charset="0"/>
              </a:rPr>
              <a:t> </a:t>
            </a:r>
            <a:r>
              <a:rPr lang="nl-NL" sz="1800" dirty="0" err="1">
                <a:solidFill>
                  <a:schemeClr val="accent5"/>
                </a:solidFill>
                <a:latin typeface="Calibri" panose="020F0502020204030204" pitchFamily="34" charset="0"/>
                <a:cs typeface="Calibri" panose="020F0502020204030204" pitchFamily="34" charset="0"/>
              </a:rPr>
              <a:t>pressure</a:t>
            </a:r>
            <a:r>
              <a:rPr lang="nl-NL" sz="1800" dirty="0">
                <a:solidFill>
                  <a:schemeClr val="accent5"/>
                </a:solidFill>
                <a:latin typeface="Calibri" panose="020F0502020204030204" pitchFamily="34" charset="0"/>
                <a:cs typeface="Calibri" panose="020F0502020204030204" pitchFamily="34" charset="0"/>
              </a:rPr>
              <a:t>, and system </a:t>
            </a:r>
            <a:r>
              <a:rPr lang="nl-NL" sz="1800" dirty="0" err="1">
                <a:solidFill>
                  <a:schemeClr val="accent5"/>
                </a:solidFill>
                <a:latin typeface="Calibri" panose="020F0502020204030204" pitchFamily="34" charset="0"/>
                <a:cs typeface="Calibri" panose="020F0502020204030204" pitchFamily="34" charset="0"/>
              </a:rPr>
              <a:t>sustainability</a:t>
            </a:r>
            <a:r>
              <a:rPr lang="nl-NL" sz="1800" dirty="0">
                <a:solidFill>
                  <a:schemeClr val="accent5"/>
                </a:solidFill>
                <a:latin typeface="Calibri" panose="020F0502020204030204" pitchFamily="34" charset="0"/>
                <a:cs typeface="Calibri" panose="020F0502020204030204" pitchFamily="34" charset="0"/>
              </a:rPr>
              <a:t>, </a:t>
            </a:r>
            <a:r>
              <a:rPr lang="nl-NL" sz="1800" dirty="0" err="1">
                <a:solidFill>
                  <a:schemeClr val="accent5"/>
                </a:solidFill>
                <a:latin typeface="Calibri" panose="020F0502020204030204" pitchFamily="34" charset="0"/>
                <a:cs typeface="Calibri" panose="020F0502020204030204" pitchFamily="34" charset="0"/>
              </a:rPr>
              <a:t>with</a:t>
            </a:r>
            <a:r>
              <a:rPr lang="nl-NL" sz="1800" dirty="0">
                <a:solidFill>
                  <a:schemeClr val="accent5"/>
                </a:solidFill>
                <a:latin typeface="Calibri" panose="020F0502020204030204" pitchFamily="34" charset="0"/>
                <a:cs typeface="Calibri" panose="020F0502020204030204" pitchFamily="34" charset="0"/>
              </a:rPr>
              <a:t> </a:t>
            </a:r>
            <a:r>
              <a:rPr lang="nl-NL" sz="1800" dirty="0" err="1">
                <a:solidFill>
                  <a:schemeClr val="accent5"/>
                </a:solidFill>
                <a:latin typeface="Calibri" panose="020F0502020204030204" pitchFamily="34" charset="0"/>
                <a:cs typeface="Calibri" panose="020F0502020204030204" pitchFamily="34" charset="0"/>
              </a:rPr>
              <a:t>clear</a:t>
            </a:r>
            <a:r>
              <a:rPr lang="nl-NL" sz="1800" dirty="0">
                <a:solidFill>
                  <a:schemeClr val="accent5"/>
                </a:solidFill>
                <a:latin typeface="Calibri" panose="020F0502020204030204" pitchFamily="34" charset="0"/>
                <a:cs typeface="Calibri" panose="020F0502020204030204" pitchFamily="34" charset="0"/>
              </a:rPr>
              <a:t> links </a:t>
            </a:r>
            <a:r>
              <a:rPr lang="nl-NL" sz="1800" dirty="0" err="1">
                <a:solidFill>
                  <a:schemeClr val="accent5"/>
                </a:solidFill>
                <a:latin typeface="Calibri" panose="020F0502020204030204" pitchFamily="34" charset="0"/>
                <a:cs typeface="Calibri" panose="020F0502020204030204" pitchFamily="34" charset="0"/>
              </a:rPr>
              <a:t>between</a:t>
            </a:r>
            <a:r>
              <a:rPr lang="nl-NL" sz="1800" dirty="0">
                <a:solidFill>
                  <a:schemeClr val="accent5"/>
                </a:solidFill>
                <a:latin typeface="Calibri" panose="020F0502020204030204" pitchFamily="34" charset="0"/>
                <a:cs typeface="Calibri" panose="020F0502020204030204" pitchFamily="34" charset="0"/>
              </a:rPr>
              <a:t> </a:t>
            </a:r>
            <a:r>
              <a:rPr lang="nl-NL" sz="1800" dirty="0" err="1">
                <a:solidFill>
                  <a:schemeClr val="accent5"/>
                </a:solidFill>
                <a:latin typeface="Calibri" panose="020F0502020204030204" pitchFamily="34" charset="0"/>
                <a:cs typeface="Calibri" panose="020F0502020204030204" pitchFamily="34" charset="0"/>
              </a:rPr>
              <a:t>problems</a:t>
            </a:r>
            <a:r>
              <a:rPr lang="nl-NL" sz="1800" dirty="0">
                <a:solidFill>
                  <a:schemeClr val="accent5"/>
                </a:solidFill>
                <a:latin typeface="Calibri" panose="020F0502020204030204" pitchFamily="34" charset="0"/>
                <a:cs typeface="Calibri" panose="020F0502020204030204" pitchFamily="34" charset="0"/>
              </a:rPr>
              <a:t>, research, and impact.” </a:t>
            </a:r>
            <a:endParaRPr lang="en-GB" sz="1800" i="1" dirty="0">
              <a:solidFill>
                <a:schemeClr val="accent5"/>
              </a:solidFill>
              <a:latin typeface="Calibri" panose="020F0502020204030204" pitchFamily="34" charset="0"/>
              <a:cs typeface="Calibri" panose="020F0502020204030204" pitchFamily="34" charset="0"/>
            </a:endParaRPr>
          </a:p>
          <a:p>
            <a:pPr algn="just">
              <a:defRPr/>
            </a:pPr>
            <a:endParaRPr lang="en-GB" sz="1800" i="1" dirty="0">
              <a:solidFill>
                <a:schemeClr val="accent5"/>
              </a:solidFill>
              <a:latin typeface="Calibri" panose="020F0502020204030204" pitchFamily="34" charset="0"/>
              <a:cs typeface="Calibri" panose="020F0502020204030204" pitchFamily="34" charset="0"/>
            </a:endParaRPr>
          </a:p>
          <a:p>
            <a:pPr algn="just">
              <a:defRPr/>
            </a:pPr>
            <a:r>
              <a:rPr lang="en-GB" sz="1800" i="1" dirty="0">
                <a:solidFill>
                  <a:schemeClr val="accent5"/>
                </a:solidFill>
                <a:latin typeface="Calibri" panose="020F0502020204030204" pitchFamily="34" charset="0"/>
                <a:cs typeface="Calibri" panose="020F0502020204030204" pitchFamily="34" charset="0"/>
              </a:rPr>
              <a:t>“</a:t>
            </a:r>
            <a:r>
              <a:rPr lang="en-GB" sz="1800" b="1" i="1" dirty="0">
                <a:solidFill>
                  <a:schemeClr val="accent5"/>
                </a:solidFill>
                <a:latin typeface="Calibri" panose="020F0502020204030204" pitchFamily="34" charset="0"/>
                <a:cs typeface="Calibri" panose="020F0502020204030204" pitchFamily="34" charset="0"/>
              </a:rPr>
              <a:t>Interdisciplinary, multi-sectorial ecosystem </a:t>
            </a:r>
            <a:r>
              <a:rPr lang="en-GB" sz="1800" i="1" dirty="0">
                <a:solidFill>
                  <a:schemeClr val="accent5"/>
                </a:solidFill>
                <a:latin typeface="Calibri" panose="020F0502020204030204" pitchFamily="34" charset="0"/>
                <a:cs typeface="Calibri" panose="020F0502020204030204" pitchFamily="34" charset="0"/>
              </a:rPr>
              <a:t>capable of sustaining beyond the project to forward the excellent vision.</a:t>
            </a:r>
            <a:r>
              <a:rPr lang="nl-NL" sz="1800" i="1" dirty="0">
                <a:solidFill>
                  <a:schemeClr val="accent5"/>
                </a:solidFill>
                <a:latin typeface="Calibri" panose="020F0502020204030204" pitchFamily="34" charset="0"/>
                <a:cs typeface="Calibri" panose="020F0502020204030204" pitchFamily="34" charset="0"/>
              </a:rPr>
              <a:t>”</a:t>
            </a:r>
          </a:p>
          <a:p>
            <a:pPr algn="just">
              <a:defRPr/>
            </a:pPr>
            <a:endParaRPr lang="nl-NL" sz="1700" i="1" dirty="0">
              <a:solidFill>
                <a:schemeClr val="accent5"/>
              </a:solidFill>
              <a:latin typeface="Calibri" panose="020F0502020204030204" pitchFamily="34" charset="0"/>
              <a:cs typeface="Calibri" panose="020F0502020204030204" pitchFamily="34" charset="0"/>
            </a:endParaRPr>
          </a:p>
          <a:p>
            <a:pPr algn="just">
              <a:defRPr/>
            </a:pPr>
            <a:endParaRPr lang="nl-NL" sz="1700" i="1" dirty="0">
              <a:latin typeface="Calibri" panose="020F0502020204030204" pitchFamily="34" charset="0"/>
              <a:cs typeface="Calibri" panose="020F0502020204030204" pitchFamily="34" charset="0"/>
            </a:endParaRPr>
          </a:p>
        </p:txBody>
      </p:sp>
      <p:pic>
        <p:nvPicPr>
          <p:cNvPr id="1026" name="Picture 2" descr="The Draghi Report on the EU Economy May Be Dead on Arrival | WPR">
            <a:extLst>
              <a:ext uri="{FF2B5EF4-FFF2-40B4-BE49-F238E27FC236}">
                <a16:creationId xmlns:a16="http://schemas.microsoft.com/office/drawing/2014/main" id="{FB693B13-AE25-DF81-F1B0-ED0696E2CD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5518" y="897165"/>
            <a:ext cx="4207164" cy="2805208"/>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descr="Afbeelding met tekst, schermopname, grafische vormgeving, Graphics&#10;&#10;Door AI gegenereerde inhoud is mogelijk onjuist.">
            <a:extLst>
              <a:ext uri="{FF2B5EF4-FFF2-40B4-BE49-F238E27FC236}">
                <a16:creationId xmlns:a16="http://schemas.microsoft.com/office/drawing/2014/main" id="{F283B12A-FF9A-32D4-62B2-1F1AC3F2603A}"/>
              </a:ext>
            </a:extLst>
          </p:cNvPr>
          <p:cNvPicPr>
            <a:picLocks noChangeAspect="1"/>
          </p:cNvPicPr>
          <p:nvPr/>
        </p:nvPicPr>
        <p:blipFill>
          <a:blip r:embed="rId5"/>
          <a:stretch>
            <a:fillRect/>
          </a:stretch>
        </p:blipFill>
        <p:spPr>
          <a:xfrm>
            <a:off x="7934245" y="909280"/>
            <a:ext cx="4209479" cy="5747555"/>
          </a:xfrm>
          <a:prstGeom prst="rect">
            <a:avLst/>
          </a:prstGeom>
          <a:ln>
            <a:solidFill>
              <a:schemeClr val="tx1"/>
            </a:solidFill>
          </a:ln>
        </p:spPr>
      </p:pic>
      <p:grpSp>
        <p:nvGrpSpPr>
          <p:cNvPr id="3" name="Groep 2">
            <a:extLst>
              <a:ext uri="{FF2B5EF4-FFF2-40B4-BE49-F238E27FC236}">
                <a16:creationId xmlns:a16="http://schemas.microsoft.com/office/drawing/2014/main" id="{1CBBF7A8-7815-64AE-3448-D2153C481084}"/>
              </a:ext>
            </a:extLst>
          </p:cNvPr>
          <p:cNvGrpSpPr/>
          <p:nvPr/>
        </p:nvGrpSpPr>
        <p:grpSpPr>
          <a:xfrm>
            <a:off x="75837" y="3809019"/>
            <a:ext cx="3112121" cy="801223"/>
            <a:chOff x="7748047" y="863809"/>
            <a:chExt cx="4800600" cy="1001502"/>
          </a:xfrm>
        </p:grpSpPr>
        <p:pic>
          <p:nvPicPr>
            <p:cNvPr id="8" name="Afbeelding 7" descr="Afbeelding met tekst, Lettertype&#10;&#10;Door AI gegenereerde inhoud is mogelijk onjuist.">
              <a:extLst>
                <a:ext uri="{FF2B5EF4-FFF2-40B4-BE49-F238E27FC236}">
                  <a16:creationId xmlns:a16="http://schemas.microsoft.com/office/drawing/2014/main" id="{DB73C221-6794-8A50-F6D6-397606274792}"/>
                </a:ext>
              </a:extLst>
            </p:cNvPr>
            <p:cNvPicPr>
              <a:picLocks noChangeAspect="1"/>
            </p:cNvPicPr>
            <p:nvPr/>
          </p:nvPicPr>
          <p:blipFill>
            <a:blip r:embed="rId6"/>
            <a:stretch>
              <a:fillRect/>
            </a:stretch>
          </p:blipFill>
          <p:spPr>
            <a:xfrm>
              <a:off x="7748047" y="1131886"/>
              <a:ext cx="4800600" cy="733425"/>
            </a:xfrm>
            <a:prstGeom prst="rect">
              <a:avLst/>
            </a:prstGeom>
          </p:spPr>
        </p:pic>
        <p:pic>
          <p:nvPicPr>
            <p:cNvPr id="9" name="Afbeelding 8" descr="Afbeelding met Lettertype, Graphics, logo, tekst&#10;&#10;Door AI gegenereerde inhoud is mogelijk onjuist.">
              <a:extLst>
                <a:ext uri="{FF2B5EF4-FFF2-40B4-BE49-F238E27FC236}">
                  <a16:creationId xmlns:a16="http://schemas.microsoft.com/office/drawing/2014/main" id="{9D99ED11-1B45-6A7A-F660-CA2CD07E99F0}"/>
                </a:ext>
              </a:extLst>
            </p:cNvPr>
            <p:cNvPicPr>
              <a:picLocks noChangeAspect="1"/>
            </p:cNvPicPr>
            <p:nvPr/>
          </p:nvPicPr>
          <p:blipFill>
            <a:blip r:embed="rId7"/>
            <a:stretch>
              <a:fillRect/>
            </a:stretch>
          </p:blipFill>
          <p:spPr>
            <a:xfrm>
              <a:off x="7869501" y="863809"/>
              <a:ext cx="2388318" cy="536153"/>
            </a:xfrm>
            <a:prstGeom prst="rect">
              <a:avLst/>
            </a:prstGeom>
          </p:spPr>
        </p:pic>
      </p:grpSp>
      <p:grpSp>
        <p:nvGrpSpPr>
          <p:cNvPr id="5" name="Groep 4">
            <a:extLst>
              <a:ext uri="{FF2B5EF4-FFF2-40B4-BE49-F238E27FC236}">
                <a16:creationId xmlns:a16="http://schemas.microsoft.com/office/drawing/2014/main" id="{FA0241AF-1818-0BCC-13B4-87A4FA587495}"/>
              </a:ext>
            </a:extLst>
          </p:cNvPr>
          <p:cNvGrpSpPr/>
          <p:nvPr/>
        </p:nvGrpSpPr>
        <p:grpSpPr>
          <a:xfrm>
            <a:off x="3386866" y="3786467"/>
            <a:ext cx="3816935" cy="745424"/>
            <a:chOff x="3026228" y="2347912"/>
            <a:chExt cx="5308147" cy="1514475"/>
          </a:xfrm>
        </p:grpSpPr>
        <p:pic>
          <p:nvPicPr>
            <p:cNvPr id="10" name="Afbeelding 9" descr="Afbeelding met Lettertype, tekst&#10;&#10;Door AI gegenereerde inhoud is mogelijk onjuist.">
              <a:extLst>
                <a:ext uri="{FF2B5EF4-FFF2-40B4-BE49-F238E27FC236}">
                  <a16:creationId xmlns:a16="http://schemas.microsoft.com/office/drawing/2014/main" id="{0CDC8BA8-5358-FD20-1A72-0A7EBB901FE2}"/>
                </a:ext>
              </a:extLst>
            </p:cNvPr>
            <p:cNvPicPr>
              <a:picLocks noChangeAspect="1"/>
            </p:cNvPicPr>
            <p:nvPr/>
          </p:nvPicPr>
          <p:blipFill>
            <a:blip r:embed="rId8"/>
            <a:stretch>
              <a:fillRect/>
            </a:stretch>
          </p:blipFill>
          <p:spPr>
            <a:xfrm>
              <a:off x="3857625" y="2995612"/>
              <a:ext cx="4476750" cy="866775"/>
            </a:xfrm>
            <a:prstGeom prst="rect">
              <a:avLst/>
            </a:prstGeom>
          </p:spPr>
        </p:pic>
        <p:pic>
          <p:nvPicPr>
            <p:cNvPr id="12" name="Afbeelding 11" descr="Afbeelding met tekst, Lettertype, schermopname, Graphics&#10;&#10;Door AI gegenereerde inhoud is mogelijk onjuist.">
              <a:extLst>
                <a:ext uri="{FF2B5EF4-FFF2-40B4-BE49-F238E27FC236}">
                  <a16:creationId xmlns:a16="http://schemas.microsoft.com/office/drawing/2014/main" id="{E4541664-9E80-3584-B097-333129EBDD80}"/>
                </a:ext>
              </a:extLst>
            </p:cNvPr>
            <p:cNvPicPr>
              <a:picLocks noChangeAspect="1"/>
            </p:cNvPicPr>
            <p:nvPr/>
          </p:nvPicPr>
          <p:blipFill>
            <a:blip r:embed="rId9"/>
            <a:stretch>
              <a:fillRect/>
            </a:stretch>
          </p:blipFill>
          <p:spPr>
            <a:xfrm>
              <a:off x="3951513" y="2347912"/>
              <a:ext cx="2371725" cy="647700"/>
            </a:xfrm>
            <a:prstGeom prst="rect">
              <a:avLst/>
            </a:prstGeom>
          </p:spPr>
        </p:pic>
        <p:sp>
          <p:nvSpPr>
            <p:cNvPr id="13" name="Rechthoek 12">
              <a:extLst>
                <a:ext uri="{FF2B5EF4-FFF2-40B4-BE49-F238E27FC236}">
                  <a16:creationId xmlns:a16="http://schemas.microsoft.com/office/drawing/2014/main" id="{935D216D-E296-3D45-ADC6-B27E7FE0FA0C}"/>
                </a:ext>
              </a:extLst>
            </p:cNvPr>
            <p:cNvSpPr/>
            <p:nvPr/>
          </p:nvSpPr>
          <p:spPr>
            <a:xfrm>
              <a:off x="3026228" y="3023404"/>
              <a:ext cx="1177676" cy="2703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pic>
        <p:nvPicPr>
          <p:cNvPr id="7" name="Afbeelding 6" descr="Afbeelding met Lettertype, tekst, schermopname, Graphics&#10;&#10;Door AI gegenereerde inhoud is mogelijk onjuist.">
            <a:extLst>
              <a:ext uri="{FF2B5EF4-FFF2-40B4-BE49-F238E27FC236}">
                <a16:creationId xmlns:a16="http://schemas.microsoft.com/office/drawing/2014/main" id="{CB851A3F-5D09-5FCF-F31D-40459155676F}"/>
              </a:ext>
            </a:extLst>
          </p:cNvPr>
          <p:cNvPicPr>
            <a:picLocks noChangeAspect="1"/>
          </p:cNvPicPr>
          <p:nvPr/>
        </p:nvPicPr>
        <p:blipFill>
          <a:blip r:embed="rId10"/>
          <a:srcRect r="640"/>
          <a:stretch>
            <a:fillRect/>
          </a:stretch>
        </p:blipFill>
        <p:spPr>
          <a:xfrm>
            <a:off x="1631897" y="4730959"/>
            <a:ext cx="4194972" cy="591708"/>
          </a:xfrm>
          <a:prstGeom prst="rect">
            <a:avLst/>
          </a:prstGeom>
        </p:spPr>
      </p:pic>
    </p:spTree>
    <p:extLst>
      <p:ext uri="{BB962C8B-B14F-4D97-AF65-F5344CB8AC3E}">
        <p14:creationId xmlns:p14="http://schemas.microsoft.com/office/powerpoint/2010/main" val="2556355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70D5CE2-0A15-9CF0-8410-E9EB3F1F4802}"/>
            </a:ext>
          </a:extLst>
        </p:cNvPr>
        <p:cNvGrpSpPr/>
        <p:nvPr/>
      </p:nvGrpSpPr>
      <p:grpSpPr>
        <a:xfrm>
          <a:off x="0" y="0"/>
          <a:ext cx="0" cy="0"/>
          <a:chOff x="0" y="0"/>
          <a:chExt cx="0" cy="0"/>
        </a:xfrm>
      </p:grpSpPr>
      <p:sp>
        <p:nvSpPr>
          <p:cNvPr id="7" name="Vrije vorm: vorm 6">
            <a:extLst>
              <a:ext uri="{FF2B5EF4-FFF2-40B4-BE49-F238E27FC236}">
                <a16:creationId xmlns:a16="http://schemas.microsoft.com/office/drawing/2014/main" id="{18AF7DCB-1254-138E-E1DA-8D1F64DBF643}"/>
              </a:ext>
            </a:extLst>
          </p:cNvPr>
          <p:cNvSpPr/>
          <p:nvPr/>
        </p:nvSpPr>
        <p:spPr>
          <a:xfrm>
            <a:off x="947057" y="1495988"/>
            <a:ext cx="10156371" cy="3866024"/>
          </a:xfrm>
          <a:custGeom>
            <a:avLst/>
            <a:gdLst>
              <a:gd name="connsiteX0" fmla="*/ 0 w 12192000"/>
              <a:gd name="connsiteY0" fmla="*/ 0 h 6858000"/>
              <a:gd name="connsiteX1" fmla="*/ 614838 w 12192000"/>
              <a:gd name="connsiteY1" fmla="*/ 0 h 6858000"/>
              <a:gd name="connsiteX2" fmla="*/ 614838 w 12192000"/>
              <a:gd name="connsiteY2" fmla="*/ 287354 h 6858000"/>
              <a:gd name="connsiteX3" fmla="*/ 614838 w 12192000"/>
              <a:gd name="connsiteY3" fmla="*/ 3918718 h 6858000"/>
              <a:gd name="connsiteX4" fmla="*/ 614838 w 12192000"/>
              <a:gd name="connsiteY4" fmla="*/ 4206072 h 6858000"/>
              <a:gd name="connsiteX5" fmla="*/ 1224162 w 12192000"/>
              <a:gd name="connsiteY5" fmla="*/ 4815396 h 6858000"/>
              <a:gd name="connsiteX6" fmla="*/ 5007051 w 12192000"/>
              <a:gd name="connsiteY6" fmla="*/ 4815396 h 6858000"/>
              <a:gd name="connsiteX7" fmla="*/ 5438656 w 12192000"/>
              <a:gd name="connsiteY7" fmla="*/ 4383791 h 6858000"/>
              <a:gd name="connsiteX8" fmla="*/ 12192000 w 12192000"/>
              <a:gd name="connsiteY8" fmla="*/ 4383791 h 6858000"/>
              <a:gd name="connsiteX9" fmla="*/ 12192000 w 12192000"/>
              <a:gd name="connsiteY9" fmla="*/ 6858000 h 6858000"/>
              <a:gd name="connsiteX10" fmla="*/ 0 w 12192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614838" y="0"/>
                </a:lnTo>
                <a:lnTo>
                  <a:pt x="614838" y="287354"/>
                </a:lnTo>
                <a:lnTo>
                  <a:pt x="614838" y="3918718"/>
                </a:lnTo>
                <a:lnTo>
                  <a:pt x="614838" y="4206072"/>
                </a:lnTo>
                <a:cubicBezTo>
                  <a:pt x="614838" y="4542470"/>
                  <a:pt x="887765" y="4815396"/>
                  <a:pt x="1224162" y="4815396"/>
                </a:cubicBezTo>
                <a:lnTo>
                  <a:pt x="5007051" y="4815396"/>
                </a:lnTo>
                <a:cubicBezTo>
                  <a:pt x="5007051" y="4576744"/>
                  <a:pt x="5200004" y="4383791"/>
                  <a:pt x="5438656" y="4383791"/>
                </a:cubicBezTo>
                <a:lnTo>
                  <a:pt x="12192000" y="4383791"/>
                </a:lnTo>
                <a:lnTo>
                  <a:pt x="12192000" y="6858000"/>
                </a:lnTo>
                <a:lnTo>
                  <a:pt x="0" y="685800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8" name="Titel 6">
            <a:extLst>
              <a:ext uri="{FF2B5EF4-FFF2-40B4-BE49-F238E27FC236}">
                <a16:creationId xmlns:a16="http://schemas.microsoft.com/office/drawing/2014/main" id="{97F3D274-668F-A957-21F9-EE0D4E647D3E}"/>
              </a:ext>
            </a:extLst>
          </p:cNvPr>
          <p:cNvSpPr txBox="1">
            <a:spLocks/>
          </p:cNvSpPr>
          <p:nvPr/>
        </p:nvSpPr>
        <p:spPr>
          <a:xfrm>
            <a:off x="5537200" y="5004829"/>
            <a:ext cx="6059488" cy="577844"/>
          </a:xfrm>
          <a:prstGeom prst="rect">
            <a:avLst/>
          </a:prstGeom>
        </p:spPr>
        <p:txBody>
          <a:bodyPr lIns="0" tIns="0" rIns="0" bIns="0" anchor="t" anchorCtr="0"/>
          <a:lstStyle>
            <a:lvl1pPr algn="l" defTabSz="914400" rtl="0" eaLnBrk="1" latinLnBrk="0" hangingPunct="1">
              <a:lnSpc>
                <a:spcPct val="80000"/>
              </a:lnSpc>
              <a:spcBef>
                <a:spcPct val="0"/>
              </a:spcBef>
              <a:buNone/>
              <a:defRPr sz="4000" kern="1200" spc="-60" baseline="0">
                <a:solidFill>
                  <a:schemeClr val="tx2"/>
                </a:solidFill>
                <a:latin typeface="+mj-lt"/>
                <a:ea typeface="+mj-ea"/>
                <a:cs typeface="+mj-cs"/>
              </a:defRPr>
            </a:lvl1pPr>
          </a:lstStyle>
          <a:p>
            <a:endParaRPr lang="nl-NL" sz="6000" dirty="0"/>
          </a:p>
        </p:txBody>
      </p:sp>
      <p:cxnSp>
        <p:nvCxnSpPr>
          <p:cNvPr id="9" name="Straight Connector 14">
            <a:extLst>
              <a:ext uri="{FF2B5EF4-FFF2-40B4-BE49-F238E27FC236}">
                <a16:creationId xmlns:a16="http://schemas.microsoft.com/office/drawing/2014/main" id="{29C3D11C-C6B5-2702-DD1A-3D10FD7DF87C}"/>
              </a:ext>
            </a:extLst>
          </p:cNvPr>
          <p:cNvCxnSpPr>
            <a:cxnSpLocks/>
          </p:cNvCxnSpPr>
          <p:nvPr/>
        </p:nvCxnSpPr>
        <p:spPr>
          <a:xfrm>
            <a:off x="5573712" y="5850117"/>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3" name="Titel 6">
            <a:extLst>
              <a:ext uri="{FF2B5EF4-FFF2-40B4-BE49-F238E27FC236}">
                <a16:creationId xmlns:a16="http://schemas.microsoft.com/office/drawing/2014/main" id="{0DD40EC7-7F42-F2D0-AC95-1F0AB2AC926B}"/>
              </a:ext>
            </a:extLst>
          </p:cNvPr>
          <p:cNvSpPr txBox="1">
            <a:spLocks/>
          </p:cNvSpPr>
          <p:nvPr/>
        </p:nvSpPr>
        <p:spPr>
          <a:xfrm>
            <a:off x="642256" y="1155889"/>
            <a:ext cx="10297886" cy="2094520"/>
          </a:xfrm>
          <a:prstGeom prst="rect">
            <a:avLst/>
          </a:prstGeom>
        </p:spPr>
        <p:txBody>
          <a:bodyPr lIns="0" tIns="0" rIns="0" bIns="0" anchor="t" anchorCtr="0"/>
          <a:lstStyle>
            <a:lvl1pPr algn="l" defTabSz="914400" rtl="0" eaLnBrk="1" latinLnBrk="0" hangingPunct="1">
              <a:lnSpc>
                <a:spcPct val="80000"/>
              </a:lnSpc>
              <a:spcBef>
                <a:spcPct val="0"/>
              </a:spcBef>
              <a:buNone/>
              <a:defRPr sz="4000" kern="1200" spc="-60" baseline="0">
                <a:solidFill>
                  <a:schemeClr val="tx2"/>
                </a:solidFill>
                <a:latin typeface="+mj-lt"/>
                <a:ea typeface="+mj-ea"/>
                <a:cs typeface="+mj-cs"/>
              </a:defRPr>
            </a:lvl1pPr>
          </a:lstStyle>
          <a:p>
            <a:pPr algn="ctr">
              <a:defRPr/>
            </a:pPr>
            <a:r>
              <a:rPr lang="nl-NL" sz="3200" b="1" dirty="0">
                <a:latin typeface="Calibri" panose="020F0502020204030204" pitchFamily="34" charset="0"/>
                <a:cs typeface="Calibri" panose="020F0502020204030204" pitchFamily="34" charset="0"/>
              </a:rPr>
              <a:t>AI4HEALTH</a:t>
            </a:r>
            <a:r>
              <a:rPr lang="nl-NL" sz="3200" dirty="0">
                <a:latin typeface="Calibri" panose="020F0502020204030204" pitchFamily="34" charset="0"/>
                <a:cs typeface="Calibri" panose="020F0502020204030204" pitchFamily="34" charset="0"/>
              </a:rPr>
              <a:t> </a:t>
            </a:r>
            <a:r>
              <a:rPr lang="nl-NL" sz="3200" dirty="0" err="1">
                <a:latin typeface="Calibri" panose="020F0502020204030204" pitchFamily="34" charset="0"/>
                <a:cs typeface="Calibri" panose="020F0502020204030204" pitchFamily="34" charset="0"/>
              </a:rPr>
              <a:t>will</a:t>
            </a:r>
            <a:r>
              <a:rPr lang="nl-NL" sz="3200" dirty="0">
                <a:latin typeface="Calibri" panose="020F0502020204030204" pitchFamily="34" charset="0"/>
                <a:cs typeface="Calibri" panose="020F0502020204030204" pitchFamily="34" charset="0"/>
              </a:rPr>
              <a:t> </a:t>
            </a:r>
            <a:r>
              <a:rPr lang="nl-NL" sz="3200" dirty="0" err="1">
                <a:latin typeface="Calibri" panose="020F0502020204030204" pitchFamily="34" charset="0"/>
                <a:cs typeface="Calibri" panose="020F0502020204030204" pitchFamily="34" charset="0"/>
              </a:rPr>
              <a:t>transition</a:t>
            </a:r>
            <a:r>
              <a:rPr lang="nl-NL" sz="3200" dirty="0">
                <a:latin typeface="Calibri" panose="020F0502020204030204" pitchFamily="34" charset="0"/>
                <a:cs typeface="Calibri" panose="020F0502020204030204" pitchFamily="34" charset="0"/>
              </a:rPr>
              <a:t> </a:t>
            </a:r>
            <a:r>
              <a:rPr lang="nl-NL" sz="3200" dirty="0" err="1">
                <a:latin typeface="Calibri" panose="020F0502020204030204" pitchFamily="34" charset="0"/>
                <a:cs typeface="Calibri" panose="020F0502020204030204" pitchFamily="34" charset="0"/>
              </a:rPr>
              <a:t>the</a:t>
            </a:r>
            <a:r>
              <a:rPr lang="nl-NL" sz="3200" dirty="0">
                <a:latin typeface="Calibri" panose="020F0502020204030204" pitchFamily="34" charset="0"/>
                <a:cs typeface="Calibri" panose="020F0502020204030204" pitchFamily="34" charset="0"/>
              </a:rPr>
              <a:t> Data- &amp; AI-</a:t>
            </a:r>
            <a:r>
              <a:rPr lang="nl-NL" sz="3200" dirty="0" err="1">
                <a:latin typeface="Calibri" panose="020F0502020204030204" pitchFamily="34" charset="0"/>
                <a:cs typeface="Calibri" panose="020F0502020204030204" pitchFamily="34" charset="0"/>
              </a:rPr>
              <a:t>ecosystem</a:t>
            </a:r>
            <a:r>
              <a:rPr lang="nl-NL" sz="3200" dirty="0">
                <a:latin typeface="Calibri" panose="020F0502020204030204" pitchFamily="34" charset="0"/>
                <a:cs typeface="Calibri" panose="020F0502020204030204" pitchFamily="34" charset="0"/>
              </a:rPr>
              <a:t> and </a:t>
            </a:r>
          </a:p>
          <a:p>
            <a:pPr algn="ctr">
              <a:defRPr/>
            </a:pPr>
            <a:r>
              <a:rPr lang="nl-NL" sz="3200" i="1" dirty="0">
                <a:latin typeface="Calibri" panose="020F0502020204030204" pitchFamily="34" charset="0"/>
                <a:cs typeface="Calibri" panose="020F0502020204030204" pitchFamily="34" charset="0"/>
              </a:rPr>
              <a:t>“</a:t>
            </a:r>
            <a:r>
              <a:rPr lang="nl-NL" sz="3200" i="1" dirty="0" err="1">
                <a:latin typeface="Calibri" panose="020F0502020204030204" pitchFamily="34" charset="0"/>
                <a:cs typeface="Calibri" panose="020F0502020204030204" pitchFamily="34" charset="0"/>
              </a:rPr>
              <a:t>allow</a:t>
            </a:r>
            <a:r>
              <a:rPr lang="nl-NL" sz="3200" i="1" dirty="0">
                <a:latin typeface="Calibri" panose="020F0502020204030204" pitchFamily="34" charset="0"/>
                <a:cs typeface="Calibri" panose="020F0502020204030204" pitchFamily="34" charset="0"/>
              </a:rPr>
              <a:t> </a:t>
            </a:r>
            <a:r>
              <a:rPr lang="nl-NL" sz="3200" i="1" dirty="0" err="1">
                <a:latin typeface="Calibri" panose="020F0502020204030204" pitchFamily="34" charset="0"/>
                <a:cs typeface="Calibri" panose="020F0502020204030204" pitchFamily="34" charset="0"/>
              </a:rPr>
              <a:t>the</a:t>
            </a:r>
            <a:r>
              <a:rPr lang="nl-NL" sz="3200" i="1" dirty="0">
                <a:latin typeface="Calibri" panose="020F0502020204030204" pitchFamily="34" charset="0"/>
                <a:cs typeface="Calibri" panose="020F0502020204030204" pitchFamily="34" charset="0"/>
              </a:rPr>
              <a:t> Netherlands </a:t>
            </a:r>
            <a:r>
              <a:rPr lang="nl-NL" sz="3200" i="1" dirty="0" err="1">
                <a:latin typeface="Calibri" panose="020F0502020204030204" pitchFamily="34" charset="0"/>
                <a:cs typeface="Calibri" panose="020F0502020204030204" pitchFamily="34" charset="0"/>
              </a:rPr>
              <a:t>to</a:t>
            </a:r>
            <a:r>
              <a:rPr lang="nl-NL" sz="3200" i="1" dirty="0">
                <a:latin typeface="Calibri" panose="020F0502020204030204" pitchFamily="34" charset="0"/>
                <a:cs typeface="Calibri" panose="020F0502020204030204" pitchFamily="34" charset="0"/>
              </a:rPr>
              <a:t> serve as a model </a:t>
            </a:r>
            <a:r>
              <a:rPr lang="nl-NL" sz="3200" i="1" dirty="0" err="1">
                <a:latin typeface="Calibri" panose="020F0502020204030204" pitchFamily="34" charset="0"/>
                <a:cs typeface="Calibri" panose="020F0502020204030204" pitchFamily="34" charset="0"/>
              </a:rPr>
              <a:t>for</a:t>
            </a:r>
            <a:r>
              <a:rPr lang="nl-NL" sz="3200" i="1" dirty="0">
                <a:latin typeface="Calibri" panose="020F0502020204030204" pitchFamily="34" charset="0"/>
                <a:cs typeface="Calibri" panose="020F0502020204030204" pitchFamily="34" charset="0"/>
              </a:rPr>
              <a:t> </a:t>
            </a:r>
            <a:r>
              <a:rPr lang="nl-NL" sz="3200" i="1" dirty="0" err="1">
                <a:latin typeface="Calibri" panose="020F0502020204030204" pitchFamily="34" charset="0"/>
                <a:cs typeface="Calibri" panose="020F0502020204030204" pitchFamily="34" charset="0"/>
              </a:rPr>
              <a:t>other</a:t>
            </a:r>
            <a:r>
              <a:rPr lang="nl-NL" sz="3200" i="1" dirty="0">
                <a:latin typeface="Calibri" panose="020F0502020204030204" pitchFamily="34" charset="0"/>
                <a:cs typeface="Calibri" panose="020F0502020204030204" pitchFamily="34" charset="0"/>
              </a:rPr>
              <a:t> </a:t>
            </a:r>
            <a:r>
              <a:rPr lang="nl-NL" sz="3200" i="1" dirty="0" err="1">
                <a:latin typeface="Calibri" panose="020F0502020204030204" pitchFamily="34" charset="0"/>
                <a:cs typeface="Calibri" panose="020F0502020204030204" pitchFamily="34" charset="0"/>
              </a:rPr>
              <a:t>countries</a:t>
            </a:r>
            <a:r>
              <a:rPr lang="nl-NL" sz="3200" i="1" dirty="0">
                <a:latin typeface="Calibri" panose="020F0502020204030204" pitchFamily="34" charset="0"/>
                <a:cs typeface="Calibri" panose="020F0502020204030204" pitchFamily="34" charset="0"/>
              </a:rPr>
              <a:t>.”</a:t>
            </a:r>
          </a:p>
          <a:p>
            <a:pPr algn="ctr">
              <a:defRPr/>
            </a:pPr>
            <a:endParaRPr lang="nl-NL" sz="2800" i="1" dirty="0">
              <a:latin typeface="Calibri" panose="020F0502020204030204" pitchFamily="34" charset="0"/>
              <a:cs typeface="Calibri" panose="020F0502020204030204" pitchFamily="34" charset="0"/>
            </a:endParaRPr>
          </a:p>
          <a:p>
            <a:pPr algn="ctr"/>
            <a:endParaRPr lang="en-US" sz="4800" b="1" dirty="0">
              <a:solidFill>
                <a:schemeClr val="tx1"/>
              </a:solidFill>
            </a:endParaRPr>
          </a:p>
          <a:p>
            <a:pPr algn="ctr"/>
            <a:endParaRPr lang="en-US" sz="4800" b="1" dirty="0">
              <a:solidFill>
                <a:schemeClr val="tx1"/>
              </a:solidFill>
            </a:endParaRPr>
          </a:p>
          <a:p>
            <a:pPr algn="ctr"/>
            <a:endParaRPr lang="en-US" sz="4800" b="1" dirty="0">
              <a:solidFill>
                <a:schemeClr val="tx1"/>
              </a:solidFill>
            </a:endParaRPr>
          </a:p>
          <a:p>
            <a:pPr algn="ctr"/>
            <a:r>
              <a:rPr lang="en-US" sz="4800" b="1" dirty="0">
                <a:solidFill>
                  <a:schemeClr val="tx1"/>
                </a:solidFill>
              </a:rPr>
              <a:t>Thank you</a:t>
            </a:r>
          </a:p>
          <a:p>
            <a:pPr algn="ctr"/>
            <a:endParaRPr lang="en-US" sz="4800" b="1" i="1" dirty="0"/>
          </a:p>
        </p:txBody>
      </p:sp>
      <p:sp>
        <p:nvSpPr>
          <p:cNvPr id="2" name="Rechthoek 1">
            <a:extLst>
              <a:ext uri="{FF2B5EF4-FFF2-40B4-BE49-F238E27FC236}">
                <a16:creationId xmlns:a16="http://schemas.microsoft.com/office/drawing/2014/main" id="{2E343BBC-CD20-16E3-C830-9C190E06E65B}"/>
              </a:ext>
            </a:extLst>
          </p:cNvPr>
          <p:cNvSpPr/>
          <p:nvPr/>
        </p:nvSpPr>
        <p:spPr>
          <a:xfrm>
            <a:off x="5341065" y="5637791"/>
            <a:ext cx="1671354" cy="4844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ianummer 5">
            <a:extLst>
              <a:ext uri="{FF2B5EF4-FFF2-40B4-BE49-F238E27FC236}">
                <a16:creationId xmlns:a16="http://schemas.microsoft.com/office/drawing/2014/main" id="{0CE7E7C7-E67A-4532-1B78-FBCD7A74B51B}"/>
              </a:ext>
            </a:extLst>
          </p:cNvPr>
          <p:cNvSpPr>
            <a:spLocks noGrp="1"/>
          </p:cNvSpPr>
          <p:nvPr>
            <p:ph type="sldNum" sz="quarter" idx="13"/>
          </p:nvPr>
        </p:nvSpPr>
        <p:spPr>
          <a:xfrm>
            <a:off x="11229975" y="6191328"/>
            <a:ext cx="365125" cy="249385"/>
          </a:xfrm>
        </p:spPr>
        <p:txBody>
          <a:bodyPr/>
          <a:lstStyle/>
          <a:p>
            <a:fld id="{5A195573-6125-40C3-AA0C-3AC6CFB9F86B}" type="slidenum">
              <a:rPr lang="en-US" smtClean="0"/>
              <a:pPr/>
              <a:t>12</a:t>
            </a:fld>
            <a:endParaRPr lang="en-US" dirty="0"/>
          </a:p>
        </p:txBody>
      </p:sp>
    </p:spTree>
    <p:extLst>
      <p:ext uri="{BB962C8B-B14F-4D97-AF65-F5344CB8AC3E}">
        <p14:creationId xmlns:p14="http://schemas.microsoft.com/office/powerpoint/2010/main" val="1191142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Afbeelding 14" descr="Afbeelding met computer, schermopname, ontwerp, illustratie&#10;&#10;Door AI gegenereerde inhoud is mogelijk onjuist.">
            <a:extLst>
              <a:ext uri="{FF2B5EF4-FFF2-40B4-BE49-F238E27FC236}">
                <a16:creationId xmlns:a16="http://schemas.microsoft.com/office/drawing/2014/main" id="{D3B4E98A-B3F9-1115-84C3-C92BC70372CA}"/>
              </a:ext>
            </a:extLst>
          </p:cNvPr>
          <p:cNvPicPr>
            <a:picLocks noChangeAspect="1"/>
          </p:cNvPicPr>
          <p:nvPr/>
        </p:nvPicPr>
        <p:blipFill>
          <a:blip r:embed="rId2"/>
          <a:stretch>
            <a:fillRect/>
          </a:stretch>
        </p:blipFill>
        <p:spPr>
          <a:xfrm>
            <a:off x="-848962" y="-379540"/>
            <a:ext cx="13040962" cy="6202098"/>
          </a:xfrm>
          <a:prstGeom prst="rect">
            <a:avLst/>
          </a:prstGeom>
        </p:spPr>
      </p:pic>
      <p:sp>
        <p:nvSpPr>
          <p:cNvPr id="7" name="Vrije vorm: vorm 6">
            <a:extLst>
              <a:ext uri="{FF2B5EF4-FFF2-40B4-BE49-F238E27FC236}">
                <a16:creationId xmlns:a16="http://schemas.microsoft.com/office/drawing/2014/main" id="{4F5A83B6-6633-6B4C-B21B-9407418BFB2E}"/>
              </a:ext>
            </a:extLst>
          </p:cNvPr>
          <p:cNvSpPr/>
          <p:nvPr/>
        </p:nvSpPr>
        <p:spPr>
          <a:xfrm>
            <a:off x="-2926080" y="944379"/>
            <a:ext cx="15877583" cy="6865495"/>
          </a:xfrm>
          <a:custGeom>
            <a:avLst/>
            <a:gdLst>
              <a:gd name="connsiteX0" fmla="*/ 0 w 12192000"/>
              <a:gd name="connsiteY0" fmla="*/ 0 h 6858000"/>
              <a:gd name="connsiteX1" fmla="*/ 614838 w 12192000"/>
              <a:gd name="connsiteY1" fmla="*/ 0 h 6858000"/>
              <a:gd name="connsiteX2" fmla="*/ 614838 w 12192000"/>
              <a:gd name="connsiteY2" fmla="*/ 287354 h 6858000"/>
              <a:gd name="connsiteX3" fmla="*/ 614838 w 12192000"/>
              <a:gd name="connsiteY3" fmla="*/ 3918718 h 6858000"/>
              <a:gd name="connsiteX4" fmla="*/ 614838 w 12192000"/>
              <a:gd name="connsiteY4" fmla="*/ 4206072 h 6858000"/>
              <a:gd name="connsiteX5" fmla="*/ 1224162 w 12192000"/>
              <a:gd name="connsiteY5" fmla="*/ 4815396 h 6858000"/>
              <a:gd name="connsiteX6" fmla="*/ 5007051 w 12192000"/>
              <a:gd name="connsiteY6" fmla="*/ 4815396 h 6858000"/>
              <a:gd name="connsiteX7" fmla="*/ 5438656 w 12192000"/>
              <a:gd name="connsiteY7" fmla="*/ 4383791 h 6858000"/>
              <a:gd name="connsiteX8" fmla="*/ 12192000 w 12192000"/>
              <a:gd name="connsiteY8" fmla="*/ 4383791 h 6858000"/>
              <a:gd name="connsiteX9" fmla="*/ 12192000 w 12192000"/>
              <a:gd name="connsiteY9" fmla="*/ 6858000 h 6858000"/>
              <a:gd name="connsiteX10" fmla="*/ 0 w 12192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614838" y="0"/>
                </a:lnTo>
                <a:lnTo>
                  <a:pt x="614838" y="287354"/>
                </a:lnTo>
                <a:lnTo>
                  <a:pt x="614838" y="3918718"/>
                </a:lnTo>
                <a:lnTo>
                  <a:pt x="614838" y="4206072"/>
                </a:lnTo>
                <a:cubicBezTo>
                  <a:pt x="614838" y="4542470"/>
                  <a:pt x="887765" y="4815396"/>
                  <a:pt x="1224162" y="4815396"/>
                </a:cubicBezTo>
                <a:lnTo>
                  <a:pt x="5007051" y="4815396"/>
                </a:lnTo>
                <a:cubicBezTo>
                  <a:pt x="5007051" y="4576744"/>
                  <a:pt x="5200004" y="4383791"/>
                  <a:pt x="5438656" y="4383791"/>
                </a:cubicBezTo>
                <a:lnTo>
                  <a:pt x="12192000" y="4383791"/>
                </a:lnTo>
                <a:lnTo>
                  <a:pt x="12192000" y="6858000"/>
                </a:lnTo>
                <a:lnTo>
                  <a:pt x="0" y="685800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nl-NL" dirty="0"/>
          </a:p>
        </p:txBody>
      </p:sp>
      <p:sp>
        <p:nvSpPr>
          <p:cNvPr id="8" name="Titel 6">
            <a:extLst>
              <a:ext uri="{FF2B5EF4-FFF2-40B4-BE49-F238E27FC236}">
                <a16:creationId xmlns:a16="http://schemas.microsoft.com/office/drawing/2014/main" id="{2A0174A5-5DCD-964F-F761-C98F1E1B2578}"/>
              </a:ext>
            </a:extLst>
          </p:cNvPr>
          <p:cNvSpPr txBox="1">
            <a:spLocks/>
          </p:cNvSpPr>
          <p:nvPr/>
        </p:nvSpPr>
        <p:spPr>
          <a:xfrm>
            <a:off x="5537200" y="5004829"/>
            <a:ext cx="6059488" cy="577844"/>
          </a:xfrm>
          <a:prstGeom prst="rect">
            <a:avLst/>
          </a:prstGeom>
        </p:spPr>
        <p:txBody>
          <a:bodyPr lIns="0" tIns="0" rIns="0" bIns="0" anchor="t" anchorCtr="0"/>
          <a:lstStyle>
            <a:lvl1pPr algn="l" defTabSz="914400" rtl="0" eaLnBrk="1" latinLnBrk="0" hangingPunct="1">
              <a:lnSpc>
                <a:spcPct val="80000"/>
              </a:lnSpc>
              <a:spcBef>
                <a:spcPct val="0"/>
              </a:spcBef>
              <a:buNone/>
              <a:defRPr sz="4000" kern="1200" spc="-60" baseline="0">
                <a:solidFill>
                  <a:schemeClr val="tx2"/>
                </a:solidFill>
                <a:latin typeface="+mj-lt"/>
                <a:ea typeface="+mj-ea"/>
                <a:cs typeface="+mj-cs"/>
              </a:defRPr>
            </a:lvl1pPr>
          </a:lstStyle>
          <a:p>
            <a:endParaRPr lang="nl-NL" sz="6000" dirty="0"/>
          </a:p>
        </p:txBody>
      </p:sp>
      <p:cxnSp>
        <p:nvCxnSpPr>
          <p:cNvPr id="9" name="Straight Connector 14">
            <a:extLst>
              <a:ext uri="{FF2B5EF4-FFF2-40B4-BE49-F238E27FC236}">
                <a16:creationId xmlns:a16="http://schemas.microsoft.com/office/drawing/2014/main" id="{D68A4DD6-D788-6129-0101-E83A9C6B3770}"/>
              </a:ext>
            </a:extLst>
          </p:cNvPr>
          <p:cNvCxnSpPr>
            <a:cxnSpLocks/>
          </p:cNvCxnSpPr>
          <p:nvPr/>
        </p:nvCxnSpPr>
        <p:spPr>
          <a:xfrm>
            <a:off x="5573712" y="5850117"/>
            <a:ext cx="1104901" cy="0"/>
          </a:xfrm>
          <a:prstGeom prst="line">
            <a:avLst/>
          </a:prstGeom>
          <a:ln w="5080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2" name="Rechthoek 1">
            <a:extLst>
              <a:ext uri="{FF2B5EF4-FFF2-40B4-BE49-F238E27FC236}">
                <a16:creationId xmlns:a16="http://schemas.microsoft.com/office/drawing/2014/main" id="{20B56838-C547-B506-D777-08302AD955B7}"/>
              </a:ext>
            </a:extLst>
          </p:cNvPr>
          <p:cNvSpPr/>
          <p:nvPr/>
        </p:nvSpPr>
        <p:spPr>
          <a:xfrm>
            <a:off x="5341065" y="5637791"/>
            <a:ext cx="1671354" cy="4844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tel 6">
            <a:extLst>
              <a:ext uri="{FF2B5EF4-FFF2-40B4-BE49-F238E27FC236}">
                <a16:creationId xmlns:a16="http://schemas.microsoft.com/office/drawing/2014/main" id="{495DBDE1-119C-39BC-D26A-99B6F75C656A}"/>
              </a:ext>
            </a:extLst>
          </p:cNvPr>
          <p:cNvSpPr txBox="1">
            <a:spLocks/>
          </p:cNvSpPr>
          <p:nvPr/>
        </p:nvSpPr>
        <p:spPr>
          <a:xfrm>
            <a:off x="3883511" y="5474168"/>
            <a:ext cx="8293749" cy="577844"/>
          </a:xfrm>
          <a:prstGeom prst="rect">
            <a:avLst/>
          </a:prstGeom>
        </p:spPr>
        <p:txBody>
          <a:bodyPr lIns="0" tIns="0" rIns="0" bIns="0" anchor="t" anchorCtr="0"/>
          <a:lstStyle>
            <a:lvl1pPr algn="l" defTabSz="914400" rtl="0" eaLnBrk="1" latinLnBrk="0" hangingPunct="1">
              <a:lnSpc>
                <a:spcPct val="80000"/>
              </a:lnSpc>
              <a:spcBef>
                <a:spcPct val="0"/>
              </a:spcBef>
              <a:buNone/>
              <a:defRPr sz="4000" kern="1200" spc="-60" baseline="0">
                <a:solidFill>
                  <a:schemeClr val="tx2"/>
                </a:solidFill>
                <a:latin typeface="+mj-lt"/>
                <a:ea typeface="+mj-ea"/>
                <a:cs typeface="+mj-cs"/>
              </a:defRPr>
            </a:lvl1pPr>
          </a:lstStyle>
          <a:p>
            <a:r>
              <a:rPr lang="en-US" sz="4400" b="1" dirty="0"/>
              <a:t>AI4HEALTH </a:t>
            </a:r>
          </a:p>
          <a:p>
            <a:endParaRPr lang="en-US" sz="1200" dirty="0"/>
          </a:p>
          <a:p>
            <a:r>
              <a:rPr lang="en-US" sz="3200" dirty="0"/>
              <a:t>Transitioning towards Data- &amp; AI-driven Healthcare</a:t>
            </a:r>
          </a:p>
          <a:p>
            <a:endParaRPr lang="en-US" sz="3200" b="1" dirty="0"/>
          </a:p>
          <a:p>
            <a:r>
              <a:rPr lang="en-US" sz="2800" b="1" i="1" dirty="0"/>
              <a:t>				</a:t>
            </a:r>
            <a:endParaRPr lang="nl-NL" sz="3600" i="1" dirty="0"/>
          </a:p>
        </p:txBody>
      </p:sp>
    </p:spTree>
    <p:extLst>
      <p:ext uri="{BB962C8B-B14F-4D97-AF65-F5344CB8AC3E}">
        <p14:creationId xmlns:p14="http://schemas.microsoft.com/office/powerpoint/2010/main" val="127751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B5FF460-46EC-0DF1-E9E3-EA5162E3F5B7}"/>
            </a:ext>
          </a:extLst>
        </p:cNvPr>
        <p:cNvGrpSpPr/>
        <p:nvPr/>
      </p:nvGrpSpPr>
      <p:grpSpPr>
        <a:xfrm>
          <a:off x="0" y="0"/>
          <a:ext cx="0" cy="0"/>
          <a:chOff x="0" y="0"/>
          <a:chExt cx="0" cy="0"/>
        </a:xfrm>
      </p:grpSpPr>
      <p:pic>
        <p:nvPicPr>
          <p:cNvPr id="11" name="Afbeelding 10" descr="Afbeelding met cirkel, Apparaat voor gegevensopslag, Elektrisch blauw, compactdisk&#10;&#10;Door AI gegenereerde inhoud is mogelijk onjuist.">
            <a:extLst>
              <a:ext uri="{FF2B5EF4-FFF2-40B4-BE49-F238E27FC236}">
                <a16:creationId xmlns:a16="http://schemas.microsoft.com/office/drawing/2014/main" id="{0367D041-FB72-98E4-7A26-A8A90E426E51}"/>
              </a:ext>
            </a:extLst>
          </p:cNvPr>
          <p:cNvPicPr>
            <a:picLocks noChangeAspect="1"/>
          </p:cNvPicPr>
          <p:nvPr/>
        </p:nvPicPr>
        <p:blipFill>
          <a:blip r:embed="rId3"/>
          <a:srcRect l="36358" t="25161" r="32571" b="18930"/>
          <a:stretch>
            <a:fillRect/>
          </a:stretch>
        </p:blipFill>
        <p:spPr>
          <a:xfrm>
            <a:off x="3810416" y="1128692"/>
            <a:ext cx="4677508" cy="4694399"/>
          </a:xfrm>
          <a:prstGeom prst="rect">
            <a:avLst/>
          </a:prstGeom>
        </p:spPr>
      </p:pic>
      <p:sp>
        <p:nvSpPr>
          <p:cNvPr id="27" name="Rechthoek 26">
            <a:extLst>
              <a:ext uri="{FF2B5EF4-FFF2-40B4-BE49-F238E27FC236}">
                <a16:creationId xmlns:a16="http://schemas.microsoft.com/office/drawing/2014/main" id="{ECCF199D-598A-2154-8A09-E2A3D7E5144B}"/>
              </a:ext>
            </a:extLst>
          </p:cNvPr>
          <p:cNvSpPr/>
          <p:nvPr/>
        </p:nvSpPr>
        <p:spPr>
          <a:xfrm>
            <a:off x="367384" y="5909733"/>
            <a:ext cx="1952483" cy="762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jdelijke aanduiding voor dianummer 5">
            <a:extLst>
              <a:ext uri="{FF2B5EF4-FFF2-40B4-BE49-F238E27FC236}">
                <a16:creationId xmlns:a16="http://schemas.microsoft.com/office/drawing/2014/main" id="{9D9846A0-D102-622F-14C0-FFA0C0D883BE}"/>
              </a:ext>
            </a:extLst>
          </p:cNvPr>
          <p:cNvSpPr>
            <a:spLocks noGrp="1"/>
          </p:cNvSpPr>
          <p:nvPr>
            <p:ph type="sldNum" sz="quarter" idx="13"/>
          </p:nvPr>
        </p:nvSpPr>
        <p:spPr>
          <a:xfrm>
            <a:off x="11229975" y="6191328"/>
            <a:ext cx="365125" cy="24938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95573-6125-40C3-AA0C-3AC6CFB9F86B}" type="slidenum">
              <a:rPr kumimoji="0" lang="en-US" sz="1200" b="0" i="0" u="none" strike="noStrike" kern="1200" cap="none" spc="0" normalizeH="0" baseline="0" noProof="0" smtClean="0">
                <a:ln>
                  <a:noFill/>
                </a:ln>
                <a:solidFill>
                  <a:srgbClr val="004285"/>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004285"/>
              </a:solidFill>
              <a:effectLst/>
              <a:uLnTx/>
              <a:uFillTx/>
              <a:latin typeface="Calibri" panose="020F0502020204030204"/>
              <a:ea typeface="+mn-ea"/>
              <a:cs typeface="+mn-cs"/>
            </a:endParaRPr>
          </a:p>
        </p:txBody>
      </p:sp>
      <p:sp>
        <p:nvSpPr>
          <p:cNvPr id="3" name="Rectangle 1">
            <a:extLst>
              <a:ext uri="{FF2B5EF4-FFF2-40B4-BE49-F238E27FC236}">
                <a16:creationId xmlns:a16="http://schemas.microsoft.com/office/drawing/2014/main" id="{14525EA6-E95A-FF39-7019-AF90A06D611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004285"/>
              </a:solidFill>
              <a:effectLst/>
              <a:uLnTx/>
              <a:uFillTx/>
              <a:latin typeface="Calibri" panose="020F0502020204030204"/>
              <a:ea typeface="+mn-ea"/>
              <a:cs typeface="+mn-cs"/>
            </a:endParaRPr>
          </a:p>
        </p:txBody>
      </p:sp>
      <p:sp>
        <p:nvSpPr>
          <p:cNvPr id="7" name="Titel 3">
            <a:extLst>
              <a:ext uri="{FF2B5EF4-FFF2-40B4-BE49-F238E27FC236}">
                <a16:creationId xmlns:a16="http://schemas.microsoft.com/office/drawing/2014/main" id="{AA41390E-51D6-470C-88AA-5B6D88C403C0}"/>
              </a:ext>
            </a:extLst>
          </p:cNvPr>
          <p:cNvSpPr txBox="1">
            <a:spLocks/>
          </p:cNvSpPr>
          <p:nvPr/>
        </p:nvSpPr>
        <p:spPr>
          <a:xfrm>
            <a:off x="342185" y="420004"/>
            <a:ext cx="11801539" cy="353302"/>
          </a:xfrm>
          <a:prstGeom prst="rect">
            <a:avLst/>
          </a:prstGeom>
        </p:spPr>
        <p:txBody>
          <a:bodyPr vert="horz" wrap="square" lIns="0" tIns="0" rIns="0" bIns="0" rtlCol="0" anchor="t" anchorCtr="0">
            <a:spAutoFit/>
          </a:bodyPr>
          <a:lstStyle>
            <a:lvl1pPr algn="l" defTabSz="914400" rtl="0" eaLnBrk="1" latinLnBrk="0" hangingPunct="1">
              <a:lnSpc>
                <a:spcPct val="80000"/>
              </a:lnSpc>
              <a:spcBef>
                <a:spcPct val="0"/>
              </a:spcBef>
              <a:buNone/>
              <a:defRPr sz="3200" b="0" kern="1200" spc="-60" baseline="0">
                <a:solidFill>
                  <a:schemeClr val="tx2"/>
                </a:solidFill>
                <a:latin typeface="+mj-lt"/>
                <a:ea typeface="+mj-ea"/>
                <a:cs typeface="+mj-cs"/>
              </a:defRPr>
            </a:lvl1pPr>
          </a:lstStyle>
          <a:p>
            <a:pPr lvl="0">
              <a:defRPr/>
            </a:pPr>
            <a:r>
              <a:rPr lang="en-US" sz="2800" dirty="0">
                <a:solidFill>
                  <a:srgbClr val="1191FA"/>
                </a:solidFill>
              </a:rPr>
              <a:t>Societal, scientific and commercial challenges – transitions needed</a:t>
            </a:r>
            <a:endParaRPr lang="nl-NL" sz="2800" dirty="0">
              <a:solidFill>
                <a:srgbClr val="1191FA"/>
              </a:solidFill>
            </a:endParaRPr>
          </a:p>
        </p:txBody>
      </p:sp>
      <p:sp>
        <p:nvSpPr>
          <p:cNvPr id="4" name="Tekstvak 3">
            <a:extLst>
              <a:ext uri="{FF2B5EF4-FFF2-40B4-BE49-F238E27FC236}">
                <a16:creationId xmlns:a16="http://schemas.microsoft.com/office/drawing/2014/main" id="{60EE0182-E990-8214-DB90-E226EDE45772}"/>
              </a:ext>
            </a:extLst>
          </p:cNvPr>
          <p:cNvSpPr txBox="1"/>
          <p:nvPr/>
        </p:nvSpPr>
        <p:spPr>
          <a:xfrm>
            <a:off x="-1" y="2105605"/>
            <a:ext cx="4396155" cy="1508105"/>
          </a:xfrm>
          <a:custGeom>
            <a:avLst/>
            <a:gdLst>
              <a:gd name="csX0" fmla="*/ 0 w 4333804"/>
              <a:gd name="csY0" fmla="*/ 0 h 1015663"/>
              <a:gd name="csX1" fmla="*/ 4333804 w 4333804"/>
              <a:gd name="csY1" fmla="*/ 0 h 1015663"/>
              <a:gd name="csX2" fmla="*/ 4333804 w 4333804"/>
              <a:gd name="csY2" fmla="*/ 1015663 h 1015663"/>
              <a:gd name="csX3" fmla="*/ 0 w 4333804"/>
              <a:gd name="csY3" fmla="*/ 1015663 h 1015663"/>
              <a:gd name="csX4" fmla="*/ 0 w 4333804"/>
              <a:gd name="csY4" fmla="*/ 0 h 1015663"/>
              <a:gd name="csX0" fmla="*/ 0 w 4333804"/>
              <a:gd name="csY0" fmla="*/ 0 h 1015663"/>
              <a:gd name="csX1" fmla="*/ 4333804 w 4333804"/>
              <a:gd name="csY1" fmla="*/ 0 h 1015663"/>
              <a:gd name="csX2" fmla="*/ 3943943 w 4333804"/>
              <a:gd name="csY2" fmla="*/ 1015663 h 1015663"/>
              <a:gd name="csX3" fmla="*/ 0 w 4333804"/>
              <a:gd name="csY3" fmla="*/ 1015663 h 1015663"/>
              <a:gd name="csX4" fmla="*/ 0 w 4333804"/>
              <a:gd name="csY4" fmla="*/ 0 h 1015663"/>
              <a:gd name="csX0" fmla="*/ 0 w 4333804"/>
              <a:gd name="csY0" fmla="*/ 0 h 1015663"/>
              <a:gd name="csX1" fmla="*/ 4333804 w 4333804"/>
              <a:gd name="csY1" fmla="*/ 0 h 1015663"/>
              <a:gd name="csX2" fmla="*/ 3943943 w 4333804"/>
              <a:gd name="csY2" fmla="*/ 1015663 h 1015663"/>
              <a:gd name="csX3" fmla="*/ 0 w 4333804"/>
              <a:gd name="csY3" fmla="*/ 1015663 h 1015663"/>
              <a:gd name="csX4" fmla="*/ 0 w 4333804"/>
              <a:gd name="csY4" fmla="*/ 0 h 1015663"/>
              <a:gd name="csX0" fmla="*/ 0 w 4333804"/>
              <a:gd name="csY0" fmla="*/ 0 h 1015663"/>
              <a:gd name="csX1" fmla="*/ 4333804 w 4333804"/>
              <a:gd name="csY1" fmla="*/ 0 h 1015663"/>
              <a:gd name="csX2" fmla="*/ 3943943 w 4333804"/>
              <a:gd name="csY2" fmla="*/ 1015663 h 1015663"/>
              <a:gd name="csX3" fmla="*/ 0 w 4333804"/>
              <a:gd name="csY3" fmla="*/ 1015663 h 1015663"/>
              <a:gd name="csX4" fmla="*/ 0 w 4333804"/>
              <a:gd name="csY4" fmla="*/ 0 h 1015663"/>
              <a:gd name="csX0" fmla="*/ 0 w 4369246"/>
              <a:gd name="csY0" fmla="*/ 0 h 1015663"/>
              <a:gd name="csX1" fmla="*/ 4369246 w 4369246"/>
              <a:gd name="csY1" fmla="*/ 0 h 1015663"/>
              <a:gd name="csX2" fmla="*/ 3943943 w 4369246"/>
              <a:gd name="csY2" fmla="*/ 1015663 h 1015663"/>
              <a:gd name="csX3" fmla="*/ 0 w 4369246"/>
              <a:gd name="csY3" fmla="*/ 1015663 h 1015663"/>
              <a:gd name="csX4" fmla="*/ 0 w 4369246"/>
              <a:gd name="csY4" fmla="*/ 0 h 1015663"/>
              <a:gd name="csX0" fmla="*/ 0 w 4369246"/>
              <a:gd name="csY0" fmla="*/ 0 h 1015663"/>
              <a:gd name="csX1" fmla="*/ 4369246 w 4369246"/>
              <a:gd name="csY1" fmla="*/ 0 h 1015663"/>
              <a:gd name="csX2" fmla="*/ 3943943 w 4369246"/>
              <a:gd name="csY2" fmla="*/ 1015663 h 1015663"/>
              <a:gd name="csX3" fmla="*/ 0 w 4369246"/>
              <a:gd name="csY3" fmla="*/ 1015663 h 1015663"/>
              <a:gd name="csX4" fmla="*/ 0 w 4369246"/>
              <a:gd name="csY4" fmla="*/ 0 h 1015663"/>
              <a:gd name="csX0" fmla="*/ 0 w 4369246"/>
              <a:gd name="csY0" fmla="*/ 0 h 1015663"/>
              <a:gd name="csX1" fmla="*/ 4369246 w 4369246"/>
              <a:gd name="csY1" fmla="*/ 0 h 1015663"/>
              <a:gd name="csX2" fmla="*/ 3943943 w 4369246"/>
              <a:gd name="csY2" fmla="*/ 1015663 h 1015663"/>
              <a:gd name="csX3" fmla="*/ 0 w 4369246"/>
              <a:gd name="csY3" fmla="*/ 1015663 h 1015663"/>
              <a:gd name="csX4" fmla="*/ 0 w 4369246"/>
              <a:gd name="csY4" fmla="*/ 0 h 1015663"/>
            </a:gdLst>
            <a:ahLst/>
            <a:cxnLst>
              <a:cxn ang="0">
                <a:pos x="csX0" y="csY0"/>
              </a:cxn>
              <a:cxn ang="0">
                <a:pos x="csX1" y="csY1"/>
              </a:cxn>
              <a:cxn ang="0">
                <a:pos x="csX2" y="csY2"/>
              </a:cxn>
              <a:cxn ang="0">
                <a:pos x="csX3" y="csY3"/>
              </a:cxn>
              <a:cxn ang="0">
                <a:pos x="csX4" y="csY4"/>
              </a:cxn>
            </a:cxnLst>
            <a:rect l="l" t="t" r="r" b="b"/>
            <a:pathLst>
              <a:path w="4369246" h="1015663">
                <a:moveTo>
                  <a:pt x="0" y="0"/>
                </a:moveTo>
                <a:lnTo>
                  <a:pt x="4369246" y="0"/>
                </a:lnTo>
                <a:cubicBezTo>
                  <a:pt x="4161321" y="381085"/>
                  <a:pt x="4045544" y="407751"/>
                  <a:pt x="3943943" y="1015663"/>
                </a:cubicBezTo>
                <a:lnTo>
                  <a:pt x="0" y="1015663"/>
                </a:lnTo>
                <a:lnTo>
                  <a:pt x="0" y="0"/>
                </a:lnTo>
                <a:close/>
              </a:path>
            </a:pathLst>
          </a:custGeom>
          <a:solidFill>
            <a:srgbClr val="8ABAE6"/>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effectLst/>
                <a:uLnTx/>
                <a:uFillTx/>
                <a:ea typeface="+mn-ea"/>
                <a:cs typeface="+mn-cs"/>
              </a:rPr>
              <a:t>Challenge 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effectLst/>
                <a:uLnTx/>
                <a:uFillTx/>
              </a:rPr>
              <a:t>Escalating demand qualified personnel </a:t>
            </a:r>
            <a:endParaRPr lang="en-GB"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O</a:t>
            </a:r>
            <a:r>
              <a:rPr kumimoji="0" lang="en-GB" b="0" i="0" u="none" strike="noStrike" kern="1200" cap="none" spc="0" normalizeH="0" baseline="0" noProof="0" dirty="0" err="1">
                <a:ln>
                  <a:noFill/>
                </a:ln>
                <a:effectLst/>
                <a:uLnTx/>
                <a:uFillTx/>
              </a:rPr>
              <a:t>verburdened</a:t>
            </a:r>
            <a:r>
              <a:rPr lang="en-GB" dirty="0"/>
              <a:t>, </a:t>
            </a:r>
            <a:r>
              <a:rPr kumimoji="0" lang="en-GB" b="0" i="0" u="none" strike="noStrike" kern="1200" cap="none" spc="0" normalizeH="0" baseline="0" noProof="0" dirty="0">
                <a:ln>
                  <a:noFill/>
                </a:ln>
                <a:effectLst/>
                <a:uLnTx/>
                <a:uFillTx/>
              </a:rPr>
              <a:t>fragile workforce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Increasingly l</a:t>
            </a:r>
            <a:r>
              <a:rPr kumimoji="0" lang="en-GB" b="0" i="0" u="none" strike="noStrike" kern="1200" cap="none" spc="0" normalizeH="0" baseline="0" noProof="0" dirty="0">
                <a:ln>
                  <a:noFill/>
                </a:ln>
                <a:effectLst/>
                <a:uLnTx/>
                <a:uFillTx/>
              </a:rPr>
              <a:t>ess accessible, </a:t>
            </a:r>
            <a:r>
              <a:rPr lang="en-GB" dirty="0"/>
              <a:t>e</a:t>
            </a:r>
            <a:r>
              <a:rPr kumimoji="0" lang="en-GB" b="0" i="0" u="none" strike="noStrike" kern="1200" cap="none" spc="0" normalizeH="0" baseline="0" noProof="0" dirty="0" err="1">
                <a:ln>
                  <a:noFill/>
                </a:ln>
                <a:effectLst/>
                <a:uLnTx/>
                <a:uFillTx/>
              </a:rPr>
              <a:t>quitable</a:t>
            </a:r>
            <a:r>
              <a:rPr kumimoji="0" lang="en-GB" b="0" i="0" u="none" strike="noStrike" kern="1200" cap="none" spc="0" normalizeH="0" baseline="0" noProof="0" dirty="0">
                <a:ln>
                  <a:noFill/>
                </a:ln>
                <a:effectLst/>
                <a:uLnTx/>
                <a:uFillTx/>
              </a:rPr>
              <a:t>, sustainable</a:t>
            </a:r>
            <a:endParaRPr kumimoji="0" lang="en-NL" b="0" i="0" u="none" strike="noStrike" kern="1200" cap="none" spc="0" normalizeH="0" baseline="0" noProof="0" dirty="0">
              <a:ln>
                <a:noFill/>
              </a:ln>
              <a:effectLst/>
              <a:uLnTx/>
              <a:uFillTx/>
            </a:endParaRPr>
          </a:p>
        </p:txBody>
      </p:sp>
      <p:sp>
        <p:nvSpPr>
          <p:cNvPr id="9" name="Tekstvak 8">
            <a:extLst>
              <a:ext uri="{FF2B5EF4-FFF2-40B4-BE49-F238E27FC236}">
                <a16:creationId xmlns:a16="http://schemas.microsoft.com/office/drawing/2014/main" id="{BE64DFDD-4A10-98CE-4C43-2A9D65D2EAEE}"/>
              </a:ext>
            </a:extLst>
          </p:cNvPr>
          <p:cNvSpPr txBox="1"/>
          <p:nvPr/>
        </p:nvSpPr>
        <p:spPr>
          <a:xfrm>
            <a:off x="3396601" y="5575882"/>
            <a:ext cx="6171942" cy="923330"/>
          </a:xfrm>
          <a:prstGeom prst="rect">
            <a:avLst/>
          </a:prstGeom>
          <a:solidFill>
            <a:srgbClr val="4F95DA"/>
          </a:solidFill>
          <a:ln>
            <a:noFill/>
          </a:ln>
        </p:spPr>
        <p:txBody>
          <a:bodyPr wrap="square">
            <a:spAutoFit/>
          </a:bodyPr>
          <a:lstStyle/>
          <a:p>
            <a:pPr lvl="0">
              <a:defRPr/>
            </a:pPr>
            <a:r>
              <a:rPr lang="en-GB" b="1" dirty="0"/>
              <a:t>Challenge 1</a:t>
            </a:r>
          </a:p>
          <a:p>
            <a:pPr marL="285750" lvl="0" indent="-285750">
              <a:buFont typeface="Arial" panose="020B0604020202020204" pitchFamily="34" charset="0"/>
              <a:buChar char="•"/>
              <a:defRPr/>
            </a:pPr>
            <a:r>
              <a:rPr lang="en-GB" dirty="0">
                <a:solidFill>
                  <a:srgbClr val="004285"/>
                </a:solidFill>
              </a:rPr>
              <a:t>Limited personalisation/precision of care</a:t>
            </a:r>
          </a:p>
          <a:p>
            <a:pPr marL="285750" indent="-285750">
              <a:buFont typeface="Arial" panose="020B0604020202020204" pitchFamily="34" charset="0"/>
              <a:buChar char="•"/>
              <a:defRPr/>
            </a:pPr>
            <a:r>
              <a:rPr lang="en-GB" dirty="0"/>
              <a:t>Not leveraging emerging Data &amp; AI-technologies</a:t>
            </a:r>
            <a:endParaRPr lang="en-NL" dirty="0"/>
          </a:p>
        </p:txBody>
      </p:sp>
      <p:sp>
        <p:nvSpPr>
          <p:cNvPr id="12" name="Tekstvak 11">
            <a:extLst>
              <a:ext uri="{FF2B5EF4-FFF2-40B4-BE49-F238E27FC236}">
                <a16:creationId xmlns:a16="http://schemas.microsoft.com/office/drawing/2014/main" id="{6128400A-DFEA-7B25-099A-9B8A86068139}"/>
              </a:ext>
            </a:extLst>
          </p:cNvPr>
          <p:cNvSpPr txBox="1"/>
          <p:nvPr/>
        </p:nvSpPr>
        <p:spPr>
          <a:xfrm>
            <a:off x="7712560" y="2105605"/>
            <a:ext cx="4479440" cy="984885"/>
          </a:xfrm>
          <a:custGeom>
            <a:avLst/>
            <a:gdLst>
              <a:gd name="csX0" fmla="*/ 0 w 4368405"/>
              <a:gd name="csY0" fmla="*/ 0 h 1015663"/>
              <a:gd name="csX1" fmla="*/ 4368405 w 4368405"/>
              <a:gd name="csY1" fmla="*/ 0 h 1015663"/>
              <a:gd name="csX2" fmla="*/ 4368405 w 4368405"/>
              <a:gd name="csY2" fmla="*/ 1015663 h 1015663"/>
              <a:gd name="csX3" fmla="*/ 0 w 4368405"/>
              <a:gd name="csY3" fmla="*/ 1015663 h 1015663"/>
              <a:gd name="csX4" fmla="*/ 0 w 4368405"/>
              <a:gd name="csY4" fmla="*/ 0 h 1015663"/>
              <a:gd name="csX0" fmla="*/ 0 w 4368405"/>
              <a:gd name="csY0" fmla="*/ 0 h 1022751"/>
              <a:gd name="csX1" fmla="*/ 4368405 w 4368405"/>
              <a:gd name="csY1" fmla="*/ 0 h 1022751"/>
              <a:gd name="csX2" fmla="*/ 4368405 w 4368405"/>
              <a:gd name="csY2" fmla="*/ 1015663 h 1022751"/>
              <a:gd name="csX3" fmla="*/ 439479 w 4368405"/>
              <a:gd name="csY3" fmla="*/ 1022751 h 1022751"/>
              <a:gd name="csX4" fmla="*/ 0 w 4368405"/>
              <a:gd name="csY4" fmla="*/ 0 h 1022751"/>
              <a:gd name="csX0" fmla="*/ 0 w 4368405"/>
              <a:gd name="csY0" fmla="*/ 0 h 1022751"/>
              <a:gd name="csX1" fmla="*/ 4368405 w 4368405"/>
              <a:gd name="csY1" fmla="*/ 0 h 1022751"/>
              <a:gd name="csX2" fmla="*/ 4368405 w 4368405"/>
              <a:gd name="csY2" fmla="*/ 1015663 h 1022751"/>
              <a:gd name="csX3" fmla="*/ 439479 w 4368405"/>
              <a:gd name="csY3" fmla="*/ 1022751 h 1022751"/>
              <a:gd name="csX4" fmla="*/ 0 w 4368405"/>
              <a:gd name="csY4" fmla="*/ 0 h 1022751"/>
              <a:gd name="csX0" fmla="*/ 0 w 4368405"/>
              <a:gd name="csY0" fmla="*/ 0 h 1022751"/>
              <a:gd name="csX1" fmla="*/ 4368405 w 4368405"/>
              <a:gd name="csY1" fmla="*/ 0 h 1022751"/>
              <a:gd name="csX2" fmla="*/ 4368405 w 4368405"/>
              <a:gd name="csY2" fmla="*/ 1015663 h 1022751"/>
              <a:gd name="csX3" fmla="*/ 439479 w 4368405"/>
              <a:gd name="csY3" fmla="*/ 1022751 h 1022751"/>
              <a:gd name="csX4" fmla="*/ 0 w 4368405"/>
              <a:gd name="csY4" fmla="*/ 0 h 1022751"/>
            </a:gdLst>
            <a:ahLst/>
            <a:cxnLst>
              <a:cxn ang="0">
                <a:pos x="csX0" y="csY0"/>
              </a:cxn>
              <a:cxn ang="0">
                <a:pos x="csX1" y="csY1"/>
              </a:cxn>
              <a:cxn ang="0">
                <a:pos x="csX2" y="csY2"/>
              </a:cxn>
              <a:cxn ang="0">
                <a:pos x="csX3" y="csY3"/>
              </a:cxn>
              <a:cxn ang="0">
                <a:pos x="csX4" y="csY4"/>
              </a:cxn>
            </a:cxnLst>
            <a:rect l="l" t="t" r="r" b="b"/>
            <a:pathLst>
              <a:path w="4368405" h="1022751">
                <a:moveTo>
                  <a:pt x="0" y="0"/>
                </a:moveTo>
                <a:lnTo>
                  <a:pt x="4368405" y="0"/>
                </a:lnTo>
                <a:lnTo>
                  <a:pt x="4368405" y="1015663"/>
                </a:lnTo>
                <a:lnTo>
                  <a:pt x="439479" y="1022751"/>
                </a:lnTo>
                <a:cubicBezTo>
                  <a:pt x="314251" y="497537"/>
                  <a:pt x="259907" y="369271"/>
                  <a:pt x="0" y="0"/>
                </a:cubicBezTo>
                <a:close/>
              </a:path>
            </a:pathLst>
          </a:custGeom>
          <a:solidFill>
            <a:srgbClr val="C5DCF4"/>
          </a:solidFill>
        </p:spPr>
        <p:txBody>
          <a:bodyPr wrap="square" lIns="54000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2000" b="1" dirty="0"/>
              <a:t>Challenge 3</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effectLst/>
                <a:uLnTx/>
                <a:uFillTx/>
              </a:rPr>
              <a:t>Protracted</a:t>
            </a:r>
            <a:r>
              <a:rPr lang="en-GB" dirty="0"/>
              <a:t>,</a:t>
            </a:r>
            <a:r>
              <a:rPr kumimoji="0" lang="en-GB" b="0" i="0" u="none" strike="noStrike" kern="1200" cap="none" spc="0" normalizeH="0" baseline="0" noProof="0" dirty="0">
                <a:ln>
                  <a:noFill/>
                </a:ln>
                <a:effectLst/>
                <a:uLnTx/>
                <a:uFillTx/>
              </a:rPr>
              <a:t> costly innovation pipelines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effectLst/>
                <a:uLnTx/>
                <a:uFillTx/>
              </a:rPr>
              <a:t>Delayed access</a:t>
            </a:r>
          </a:p>
        </p:txBody>
      </p:sp>
    </p:spTree>
    <p:extLst>
      <p:ext uri="{BB962C8B-B14F-4D97-AF65-F5344CB8AC3E}">
        <p14:creationId xmlns:p14="http://schemas.microsoft.com/office/powerpoint/2010/main" val="2707225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7C609-50E4-DED0-1E1E-8FABCA6EA5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E480C5-18EC-DA0C-9405-F1A9A0D009B2}"/>
              </a:ext>
            </a:extLst>
          </p:cNvPr>
          <p:cNvSpPr>
            <a:spLocks noGrp="1"/>
          </p:cNvSpPr>
          <p:nvPr>
            <p:ph type="title"/>
          </p:nvPr>
        </p:nvSpPr>
        <p:spPr>
          <a:xfrm>
            <a:off x="610889" y="601654"/>
            <a:ext cx="12009120" cy="574675"/>
          </a:xfrm>
        </p:spPr>
        <p:txBody>
          <a:bodyPr vert="horz" lIns="0" tIns="0" rIns="0" bIns="0" rtlCol="0" anchor="t" anchorCtr="0">
            <a:noAutofit/>
          </a:bodyPr>
          <a:lstStyle/>
          <a:p>
            <a:r>
              <a:rPr lang="nl-NL" sz="3200" dirty="0">
                <a:solidFill>
                  <a:schemeClr val="tx2"/>
                </a:solidFill>
              </a:rPr>
              <a:t>AI is </a:t>
            </a:r>
            <a:r>
              <a:rPr lang="nl-NL" sz="3200" dirty="0" err="1">
                <a:solidFill>
                  <a:schemeClr val="tx2"/>
                </a:solidFill>
              </a:rPr>
              <a:t>everywhere</a:t>
            </a:r>
            <a:r>
              <a:rPr lang="nl-NL" sz="3200" dirty="0">
                <a:solidFill>
                  <a:schemeClr val="tx2"/>
                </a:solidFill>
              </a:rPr>
              <a:t> </a:t>
            </a:r>
            <a:r>
              <a:rPr lang="nl-NL" sz="3200" dirty="0" err="1">
                <a:solidFill>
                  <a:schemeClr val="tx2"/>
                </a:solidFill>
              </a:rPr>
              <a:t>already</a:t>
            </a:r>
            <a:r>
              <a:rPr lang="nl-NL" sz="3200" dirty="0">
                <a:solidFill>
                  <a:schemeClr val="tx2"/>
                </a:solidFill>
              </a:rPr>
              <a:t> – </a:t>
            </a:r>
            <a:r>
              <a:rPr lang="nl-NL" sz="3200" dirty="0" err="1">
                <a:solidFill>
                  <a:schemeClr val="tx2"/>
                </a:solidFill>
              </a:rPr>
              <a:t>except</a:t>
            </a:r>
            <a:r>
              <a:rPr lang="nl-NL" sz="3200" dirty="0">
                <a:solidFill>
                  <a:schemeClr val="tx2"/>
                </a:solidFill>
              </a:rPr>
              <a:t> health domain</a:t>
            </a:r>
            <a:endParaRPr lang="en-US" sz="3200" dirty="0">
              <a:solidFill>
                <a:schemeClr val="tx2"/>
              </a:solidFill>
            </a:endParaRPr>
          </a:p>
        </p:txBody>
      </p:sp>
      <p:grpSp>
        <p:nvGrpSpPr>
          <p:cNvPr id="9" name="Groep 8">
            <a:extLst>
              <a:ext uri="{FF2B5EF4-FFF2-40B4-BE49-F238E27FC236}">
                <a16:creationId xmlns:a16="http://schemas.microsoft.com/office/drawing/2014/main" id="{444E71CB-AB12-6725-11F9-C0FD420202F8}"/>
              </a:ext>
            </a:extLst>
          </p:cNvPr>
          <p:cNvGrpSpPr/>
          <p:nvPr/>
        </p:nvGrpSpPr>
        <p:grpSpPr>
          <a:xfrm>
            <a:off x="610889" y="3156126"/>
            <a:ext cx="10363541" cy="2748817"/>
            <a:chOff x="3171489" y="533023"/>
            <a:chExt cx="8423611" cy="1609740"/>
          </a:xfrm>
        </p:grpSpPr>
        <p:grpSp>
          <p:nvGrpSpPr>
            <p:cNvPr id="10" name="Groep 9">
              <a:extLst>
                <a:ext uri="{FF2B5EF4-FFF2-40B4-BE49-F238E27FC236}">
                  <a16:creationId xmlns:a16="http://schemas.microsoft.com/office/drawing/2014/main" id="{ADCB7855-84B5-36F2-D6BB-13DE33A8ECB4}"/>
                </a:ext>
              </a:extLst>
            </p:cNvPr>
            <p:cNvGrpSpPr/>
            <p:nvPr/>
          </p:nvGrpSpPr>
          <p:grpSpPr>
            <a:xfrm>
              <a:off x="3171489" y="937162"/>
              <a:ext cx="6131886" cy="805863"/>
              <a:chOff x="1381642" y="3944599"/>
              <a:chExt cx="7830328" cy="1317761"/>
            </a:xfrm>
          </p:grpSpPr>
          <p:pic>
            <p:nvPicPr>
              <p:cNvPr id="12" name="Picture 8" descr="Afbeeldingsresultaat voor amazon logo">
                <a:extLst>
                  <a:ext uri="{FF2B5EF4-FFF2-40B4-BE49-F238E27FC236}">
                    <a16:creationId xmlns:a16="http://schemas.microsoft.com/office/drawing/2014/main" id="{102801CB-E263-9294-6F22-604F9B3DB3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4530" y="4331368"/>
                <a:ext cx="2029741" cy="681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0" descr="Nvidia Logo - PNG y Vector">
                <a:extLst>
                  <a:ext uri="{FF2B5EF4-FFF2-40B4-BE49-F238E27FC236}">
                    <a16:creationId xmlns:a16="http://schemas.microsoft.com/office/drawing/2014/main" id="{2DD82ABB-C7C8-F631-4B3D-11966459829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95639" y="3944599"/>
                <a:ext cx="1316837" cy="1317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Afbeeldingsresultaat voor Google logo">
                <a:extLst>
                  <a:ext uri="{FF2B5EF4-FFF2-40B4-BE49-F238E27FC236}">
                    <a16:creationId xmlns:a16="http://schemas.microsoft.com/office/drawing/2014/main" id="{24654A52-B5DF-D0C5-D72F-D721F6640CB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81642" y="4251452"/>
                <a:ext cx="1993107" cy="7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descr="Microsoft Unveils a New Look - The Official Microsoft Blog">
                <a:extLst>
                  <a:ext uri="{FF2B5EF4-FFF2-40B4-BE49-F238E27FC236}">
                    <a16:creationId xmlns:a16="http://schemas.microsoft.com/office/drawing/2014/main" id="{6359459C-750D-27E6-3CC9-8215355E342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66325" y="4187303"/>
                <a:ext cx="2245645" cy="825158"/>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6" descr="OpenAI's ChatGPT and DALL-E: Advanced AI Models that Can Have ...">
              <a:extLst>
                <a:ext uri="{FF2B5EF4-FFF2-40B4-BE49-F238E27FC236}">
                  <a16:creationId xmlns:a16="http://schemas.microsoft.com/office/drawing/2014/main" id="{5FAF7980-6836-41A0-B99D-711ECA105A2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96041" y="533023"/>
              <a:ext cx="2599059" cy="1609740"/>
            </a:xfrm>
            <a:prstGeom prst="rect">
              <a:avLst/>
            </a:prstGeom>
            <a:noFill/>
            <a:extLst>
              <a:ext uri="{909E8E84-426E-40DD-AFC4-6F175D3DCCD1}">
                <a14:hiddenFill xmlns:a14="http://schemas.microsoft.com/office/drawing/2010/main">
                  <a:solidFill>
                    <a:srgbClr val="FFFFFF"/>
                  </a:solidFill>
                </a14:hiddenFill>
              </a:ext>
            </a:extLst>
          </p:spPr>
        </p:pic>
      </p:grpSp>
      <p:pic>
        <p:nvPicPr>
          <p:cNvPr id="1026" name="Picture 2" descr="Netflix logo PNG transparent image download, size: 3840x2160px">
            <a:extLst>
              <a:ext uri="{FF2B5EF4-FFF2-40B4-BE49-F238E27FC236}">
                <a16:creationId xmlns:a16="http://schemas.microsoft.com/office/drawing/2014/main" id="{8A62817F-742D-2B7D-2278-15F60160AD0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22059" y="1697573"/>
            <a:ext cx="2475793" cy="139263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ooking Logo | 01 - PNG Logo Vector Brand Downloads (SVG, EPS)">
            <a:extLst>
              <a:ext uri="{FF2B5EF4-FFF2-40B4-BE49-F238E27FC236}">
                <a16:creationId xmlns:a16="http://schemas.microsoft.com/office/drawing/2014/main" id="{CF427666-C9B7-80D9-5CA4-C629A3B3AB9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20163" y="1734661"/>
            <a:ext cx="1895286" cy="1421465"/>
          </a:xfrm>
          <a:prstGeom prst="rect">
            <a:avLst/>
          </a:prstGeom>
          <a:noFill/>
          <a:extLst>
            <a:ext uri="{909E8E84-426E-40DD-AFC4-6F175D3DCCD1}">
              <a14:hiddenFill xmlns:a14="http://schemas.microsoft.com/office/drawing/2010/main">
                <a:solidFill>
                  <a:srgbClr val="FFFFFF"/>
                </a:solidFill>
              </a14:hiddenFill>
            </a:ext>
          </a:extLst>
        </p:spPr>
      </p:pic>
      <p:pic>
        <p:nvPicPr>
          <p:cNvPr id="8" name="Afbeelding 7">
            <a:extLst>
              <a:ext uri="{FF2B5EF4-FFF2-40B4-BE49-F238E27FC236}">
                <a16:creationId xmlns:a16="http://schemas.microsoft.com/office/drawing/2014/main" id="{ABA7EA79-3CC4-9A74-9600-6C004F7D1E04}"/>
              </a:ext>
            </a:extLst>
          </p:cNvPr>
          <p:cNvPicPr>
            <a:picLocks noChangeAspect="1"/>
          </p:cNvPicPr>
          <p:nvPr/>
        </p:nvPicPr>
        <p:blipFill>
          <a:blip r:embed="rId10"/>
          <a:stretch>
            <a:fillRect/>
          </a:stretch>
        </p:blipFill>
        <p:spPr>
          <a:xfrm>
            <a:off x="7609424" y="1557991"/>
            <a:ext cx="1774804" cy="1774804"/>
          </a:xfrm>
          <a:prstGeom prst="rect">
            <a:avLst/>
          </a:prstGeom>
        </p:spPr>
      </p:pic>
      <p:pic>
        <p:nvPicPr>
          <p:cNvPr id="3" name="Afbeelding 2" descr="Afbeelding met Lettertype, tekst, schermopname, Graphics&#10;&#10;Door AI gegenereerde inhoud is mogelijk onjuist.">
            <a:extLst>
              <a:ext uri="{FF2B5EF4-FFF2-40B4-BE49-F238E27FC236}">
                <a16:creationId xmlns:a16="http://schemas.microsoft.com/office/drawing/2014/main" id="{4732C8C7-AC1C-7647-EFA9-E7D977AB634E}"/>
              </a:ext>
            </a:extLst>
          </p:cNvPr>
          <p:cNvPicPr>
            <a:picLocks noChangeAspect="1"/>
          </p:cNvPicPr>
          <p:nvPr/>
        </p:nvPicPr>
        <p:blipFill>
          <a:blip r:embed="rId11"/>
          <a:srcRect r="640"/>
          <a:stretch>
            <a:fillRect/>
          </a:stretch>
        </p:blipFill>
        <p:spPr>
          <a:xfrm>
            <a:off x="3414452" y="5785994"/>
            <a:ext cx="6280278" cy="885844"/>
          </a:xfrm>
          <a:prstGeom prst="rect">
            <a:avLst/>
          </a:prstGeom>
        </p:spPr>
      </p:pic>
    </p:spTree>
    <p:extLst>
      <p:ext uri="{BB962C8B-B14F-4D97-AF65-F5344CB8AC3E}">
        <p14:creationId xmlns:p14="http://schemas.microsoft.com/office/powerpoint/2010/main" val="1618685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212463-86CA-64A0-1B12-682E3A926EB5}"/>
            </a:ext>
          </a:extLst>
        </p:cNvPr>
        <p:cNvGrpSpPr/>
        <p:nvPr/>
      </p:nvGrpSpPr>
      <p:grpSpPr>
        <a:xfrm>
          <a:off x="0" y="0"/>
          <a:ext cx="0" cy="0"/>
          <a:chOff x="0" y="0"/>
          <a:chExt cx="0" cy="0"/>
        </a:xfrm>
      </p:grpSpPr>
      <p:sp>
        <p:nvSpPr>
          <p:cNvPr id="2" name="Titel 3">
            <a:extLst>
              <a:ext uri="{FF2B5EF4-FFF2-40B4-BE49-F238E27FC236}">
                <a16:creationId xmlns:a16="http://schemas.microsoft.com/office/drawing/2014/main" id="{8D871B74-94F1-75D5-E148-3E5EE35A0171}"/>
              </a:ext>
            </a:extLst>
          </p:cNvPr>
          <p:cNvSpPr txBox="1">
            <a:spLocks/>
          </p:cNvSpPr>
          <p:nvPr/>
        </p:nvSpPr>
        <p:spPr>
          <a:xfrm>
            <a:off x="342185" y="420004"/>
            <a:ext cx="11801539" cy="353302"/>
          </a:xfrm>
          <a:prstGeom prst="rect">
            <a:avLst/>
          </a:prstGeom>
        </p:spPr>
        <p:txBody>
          <a:bodyPr vert="horz" wrap="square" lIns="0" tIns="0" rIns="0" bIns="0" rtlCol="0" anchor="t" anchorCtr="0">
            <a:spAutoFit/>
          </a:bodyPr>
          <a:lstStyle>
            <a:lvl1pPr algn="l" defTabSz="914400" rtl="0" eaLnBrk="1" latinLnBrk="0" hangingPunct="1">
              <a:lnSpc>
                <a:spcPct val="80000"/>
              </a:lnSpc>
              <a:spcBef>
                <a:spcPct val="0"/>
              </a:spcBef>
              <a:buNone/>
              <a:defRPr sz="3200" b="0" kern="1200" spc="-60" baseline="0">
                <a:solidFill>
                  <a:schemeClr val="tx2"/>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nl-NL" altLang="nl-NL" sz="2800" i="0" u="none" strike="noStrike" kern="1200" cap="none" spc="-60" normalizeH="0" baseline="0" noProof="0" dirty="0">
                <a:ln>
                  <a:noFill/>
                </a:ln>
                <a:solidFill>
                  <a:srgbClr val="1191FA"/>
                </a:solidFill>
                <a:effectLst/>
                <a:uLnTx/>
                <a:uFillTx/>
                <a:latin typeface="Calibri" panose="020F0502020204030204"/>
                <a:ea typeface="ＭＳ Ｐゴシック" charset="-128"/>
                <a:cs typeface="+mj-cs"/>
              </a:rPr>
              <a:t>C</a:t>
            </a:r>
            <a:r>
              <a:rPr lang="nl-NL" altLang="nl-NL" sz="2800" dirty="0" err="1">
                <a:solidFill>
                  <a:srgbClr val="1191FA"/>
                </a:solidFill>
                <a:latin typeface="Calibri" panose="020F0502020204030204"/>
                <a:ea typeface="ＭＳ Ｐゴシック" charset="-128"/>
              </a:rPr>
              <a:t>apitalization</a:t>
            </a:r>
            <a:r>
              <a:rPr lang="nl-NL" altLang="nl-NL" sz="2800" dirty="0">
                <a:solidFill>
                  <a:srgbClr val="1191FA"/>
                </a:solidFill>
                <a:latin typeface="Calibri" panose="020F0502020204030204"/>
                <a:ea typeface="ＭＳ Ｐゴシック" charset="-128"/>
              </a:rPr>
              <a:t> on </a:t>
            </a:r>
            <a:r>
              <a:rPr lang="nl-NL" altLang="nl-NL" sz="2800" dirty="0" err="1">
                <a:solidFill>
                  <a:srgbClr val="1191FA"/>
                </a:solidFill>
                <a:latin typeface="Calibri" panose="020F0502020204030204"/>
                <a:ea typeface="ＭＳ Ｐゴシック" charset="-128"/>
              </a:rPr>
              <a:t>AI’s</a:t>
            </a:r>
            <a:r>
              <a:rPr lang="nl-NL" altLang="nl-NL" sz="2800" dirty="0">
                <a:solidFill>
                  <a:srgbClr val="1191FA"/>
                </a:solidFill>
                <a:latin typeface="Calibri" panose="020F0502020204030204"/>
                <a:ea typeface="ＭＳ Ｐゴシック" charset="-128"/>
              </a:rPr>
              <a:t> </a:t>
            </a:r>
            <a:r>
              <a:rPr lang="nl-NL" altLang="nl-NL" sz="2800" dirty="0" err="1">
                <a:solidFill>
                  <a:srgbClr val="1191FA"/>
                </a:solidFill>
                <a:latin typeface="Calibri" panose="020F0502020204030204"/>
                <a:ea typeface="ＭＳ Ｐゴシック" charset="-128"/>
              </a:rPr>
              <a:t>omnipresence</a:t>
            </a:r>
            <a:endParaRPr lang="nl-NL" altLang="nl-NL" sz="2800" dirty="0">
              <a:solidFill>
                <a:srgbClr val="1191FA"/>
              </a:solidFill>
              <a:latin typeface="Calibri" panose="020F0502020204030204"/>
              <a:ea typeface="ＭＳ Ｐゴシック" charset="-128"/>
            </a:endParaRPr>
          </a:p>
        </p:txBody>
      </p:sp>
      <p:pic>
        <p:nvPicPr>
          <p:cNvPr id="4" name="Afbeelding 3" descr="Afbeelding met computer, schermopname, ontwerp, illustratie&#10;&#10;Door AI gegenereerde inhoud is mogelijk onjuist.">
            <a:extLst>
              <a:ext uri="{FF2B5EF4-FFF2-40B4-BE49-F238E27FC236}">
                <a16:creationId xmlns:a16="http://schemas.microsoft.com/office/drawing/2014/main" id="{B5AFA13C-ABCD-52FC-90B5-BC6F487BD16D}"/>
              </a:ext>
            </a:extLst>
          </p:cNvPr>
          <p:cNvPicPr>
            <a:picLocks noChangeAspect="1"/>
          </p:cNvPicPr>
          <p:nvPr/>
        </p:nvPicPr>
        <p:blipFill>
          <a:blip r:embed="rId3"/>
          <a:stretch>
            <a:fillRect/>
          </a:stretch>
        </p:blipFill>
        <p:spPr>
          <a:xfrm>
            <a:off x="342185" y="1483173"/>
            <a:ext cx="9909646" cy="4954823"/>
          </a:xfrm>
          <a:prstGeom prst="rect">
            <a:avLst/>
          </a:prstGeom>
        </p:spPr>
      </p:pic>
      <p:sp>
        <p:nvSpPr>
          <p:cNvPr id="3" name="Afgeronde rechthoek 2">
            <a:extLst>
              <a:ext uri="{FF2B5EF4-FFF2-40B4-BE49-F238E27FC236}">
                <a16:creationId xmlns:a16="http://schemas.microsoft.com/office/drawing/2014/main" id="{0F5FFF64-9480-5C29-B0E6-BF37E143399C}"/>
              </a:ext>
            </a:extLst>
          </p:cNvPr>
          <p:cNvSpPr/>
          <p:nvPr/>
        </p:nvSpPr>
        <p:spPr>
          <a:xfrm>
            <a:off x="342185" y="1277815"/>
            <a:ext cx="5427244" cy="124264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nl-NL" sz="2400" dirty="0">
                <a:solidFill>
                  <a:srgbClr val="004285"/>
                </a:solidFill>
              </a:rPr>
              <a:t>AI = </a:t>
            </a:r>
            <a:r>
              <a:rPr lang="nl-NL" sz="2400" dirty="0" err="1">
                <a:solidFill>
                  <a:srgbClr val="004285"/>
                </a:solidFill>
              </a:rPr>
              <a:t>multimodal</a:t>
            </a:r>
            <a:r>
              <a:rPr lang="nl-NL" sz="2400" dirty="0">
                <a:solidFill>
                  <a:srgbClr val="004285"/>
                </a:solidFill>
              </a:rPr>
              <a:t> and multiple </a:t>
            </a:r>
            <a:r>
              <a:rPr lang="nl-NL" sz="2400" dirty="0" err="1">
                <a:solidFill>
                  <a:srgbClr val="004285"/>
                </a:solidFill>
              </a:rPr>
              <a:t>locations</a:t>
            </a:r>
            <a:endParaRPr lang="nl-NL" sz="2400" dirty="0">
              <a:solidFill>
                <a:srgbClr val="004285"/>
              </a:solidFill>
            </a:endParaRPr>
          </a:p>
        </p:txBody>
      </p:sp>
    </p:spTree>
    <p:extLst>
      <p:ext uri="{BB962C8B-B14F-4D97-AF65-F5344CB8AC3E}">
        <p14:creationId xmlns:p14="http://schemas.microsoft.com/office/powerpoint/2010/main" val="1723430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23FA577-B1D7-A53F-0F15-A09A7F27124E}"/>
            </a:ext>
          </a:extLst>
        </p:cNvPr>
        <p:cNvGrpSpPr/>
        <p:nvPr/>
      </p:nvGrpSpPr>
      <p:grpSpPr>
        <a:xfrm>
          <a:off x="0" y="0"/>
          <a:ext cx="0" cy="0"/>
          <a:chOff x="0" y="0"/>
          <a:chExt cx="0" cy="0"/>
        </a:xfrm>
      </p:grpSpPr>
      <p:grpSp>
        <p:nvGrpSpPr>
          <p:cNvPr id="17" name="Groep 16">
            <a:extLst>
              <a:ext uri="{FF2B5EF4-FFF2-40B4-BE49-F238E27FC236}">
                <a16:creationId xmlns:a16="http://schemas.microsoft.com/office/drawing/2014/main" id="{3E559506-7E32-97D0-33E0-FF0AF5FE393C}"/>
              </a:ext>
            </a:extLst>
          </p:cNvPr>
          <p:cNvGrpSpPr/>
          <p:nvPr/>
        </p:nvGrpSpPr>
        <p:grpSpPr>
          <a:xfrm>
            <a:off x="2669177" y="2891391"/>
            <a:ext cx="7384055" cy="3496346"/>
            <a:chOff x="2669177" y="2642655"/>
            <a:chExt cx="7384055" cy="3745082"/>
          </a:xfrm>
        </p:grpSpPr>
        <p:pic>
          <p:nvPicPr>
            <p:cNvPr id="14" name="Afbeelding 13" descr="Afbeelding met cilinder, pijp, gootsteen, badkamer&#10;&#10;Door AI gegenereerde inhoud is mogelijk onjuist.">
              <a:extLst>
                <a:ext uri="{FF2B5EF4-FFF2-40B4-BE49-F238E27FC236}">
                  <a16:creationId xmlns:a16="http://schemas.microsoft.com/office/drawing/2014/main" id="{C7737D4E-528D-6A55-6639-657AFE7A46E3}"/>
                </a:ext>
              </a:extLst>
            </p:cNvPr>
            <p:cNvPicPr>
              <a:picLocks noChangeAspect="1"/>
            </p:cNvPicPr>
            <p:nvPr/>
          </p:nvPicPr>
          <p:blipFill>
            <a:blip r:embed="rId3"/>
            <a:srcRect b="20858"/>
            <a:stretch>
              <a:fillRect/>
            </a:stretch>
          </p:blipFill>
          <p:spPr>
            <a:xfrm>
              <a:off x="2669177" y="2642655"/>
              <a:ext cx="7098165" cy="3745082"/>
            </a:xfrm>
            <a:prstGeom prst="rect">
              <a:avLst/>
            </a:prstGeom>
          </p:spPr>
        </p:pic>
        <p:pic>
          <p:nvPicPr>
            <p:cNvPr id="15" name="Afbeelding 14" descr="Afbeelding met cilinder, pijp, gootsteen, badkamer&#10;&#10;Door AI gegenereerde inhoud is mogelijk onjuist.">
              <a:extLst>
                <a:ext uri="{FF2B5EF4-FFF2-40B4-BE49-F238E27FC236}">
                  <a16:creationId xmlns:a16="http://schemas.microsoft.com/office/drawing/2014/main" id="{548A62EC-0732-FBCC-CE82-33DD18C41CB4}"/>
                </a:ext>
              </a:extLst>
            </p:cNvPr>
            <p:cNvPicPr>
              <a:picLocks noChangeAspect="1"/>
            </p:cNvPicPr>
            <p:nvPr/>
          </p:nvPicPr>
          <p:blipFill>
            <a:blip r:embed="rId3"/>
            <a:srcRect l="51253" t="39387" r="24915" b="20904"/>
            <a:stretch>
              <a:fillRect/>
            </a:stretch>
          </p:blipFill>
          <p:spPr>
            <a:xfrm>
              <a:off x="8312226" y="4914631"/>
              <a:ext cx="753397" cy="1356249"/>
            </a:xfrm>
            <a:prstGeom prst="rect">
              <a:avLst/>
            </a:prstGeom>
          </p:spPr>
        </p:pic>
        <p:pic>
          <p:nvPicPr>
            <p:cNvPr id="16" name="Afbeelding 15" descr="Afbeelding met cilinder, pijp, gootsteen, badkamer&#10;&#10;Door AI gegenereerde inhoud is mogelijk onjuist.">
              <a:extLst>
                <a:ext uri="{FF2B5EF4-FFF2-40B4-BE49-F238E27FC236}">
                  <a16:creationId xmlns:a16="http://schemas.microsoft.com/office/drawing/2014/main" id="{81BF4DE1-8B78-79BC-AF40-558FE7B59279}"/>
                </a:ext>
              </a:extLst>
            </p:cNvPr>
            <p:cNvPicPr>
              <a:picLocks noChangeAspect="1"/>
            </p:cNvPicPr>
            <p:nvPr/>
          </p:nvPicPr>
          <p:blipFill>
            <a:blip r:embed="rId3"/>
            <a:srcRect l="85667" t="29453" b="20858"/>
            <a:stretch>
              <a:fillRect/>
            </a:stretch>
          </p:blipFill>
          <p:spPr>
            <a:xfrm>
              <a:off x="9035827" y="4036423"/>
              <a:ext cx="1017405" cy="2351314"/>
            </a:xfrm>
            <a:prstGeom prst="rect">
              <a:avLst/>
            </a:prstGeom>
          </p:spPr>
        </p:pic>
      </p:grpSp>
      <p:sp>
        <p:nvSpPr>
          <p:cNvPr id="3" name="Titel 3">
            <a:extLst>
              <a:ext uri="{FF2B5EF4-FFF2-40B4-BE49-F238E27FC236}">
                <a16:creationId xmlns:a16="http://schemas.microsoft.com/office/drawing/2014/main" id="{CD4573CD-498F-58E8-50EC-47E9580AD0B8}"/>
              </a:ext>
            </a:extLst>
          </p:cNvPr>
          <p:cNvSpPr txBox="1">
            <a:spLocks/>
          </p:cNvSpPr>
          <p:nvPr/>
        </p:nvSpPr>
        <p:spPr>
          <a:xfrm>
            <a:off x="342185" y="420004"/>
            <a:ext cx="11801539" cy="353302"/>
          </a:xfrm>
          <a:prstGeom prst="rect">
            <a:avLst/>
          </a:prstGeom>
        </p:spPr>
        <p:txBody>
          <a:bodyPr vert="horz" wrap="square" lIns="0" tIns="0" rIns="0" bIns="0" rtlCol="0" anchor="t" anchorCtr="0">
            <a:spAutoFit/>
          </a:bodyPr>
          <a:lstStyle>
            <a:lvl1pPr algn="l" defTabSz="914400" rtl="0" eaLnBrk="1" latinLnBrk="0" hangingPunct="1">
              <a:lnSpc>
                <a:spcPct val="80000"/>
              </a:lnSpc>
              <a:spcBef>
                <a:spcPct val="0"/>
              </a:spcBef>
              <a:buNone/>
              <a:defRPr sz="3200" b="0" kern="1200" spc="-60" baseline="0">
                <a:solidFill>
                  <a:schemeClr val="tx2"/>
                </a:solidFill>
                <a:latin typeface="+mj-lt"/>
                <a:ea typeface="+mj-ea"/>
                <a:cs typeface="+mj-cs"/>
              </a:defRPr>
            </a:lvl1pPr>
          </a:lstStyle>
          <a:p>
            <a:pPr lvl="0">
              <a:defRPr/>
            </a:pPr>
            <a:r>
              <a:rPr lang="nl-NL" altLang="nl-NL" sz="2800" dirty="0">
                <a:ea typeface="ＭＳ Ｐゴシック" charset="-128"/>
              </a:rPr>
              <a:t>Persistent system </a:t>
            </a:r>
            <a:r>
              <a:rPr lang="nl-NL" altLang="nl-NL" sz="2800" dirty="0" err="1">
                <a:ea typeface="ＭＳ Ｐゴシック" charset="-128"/>
              </a:rPr>
              <a:t>barriers</a:t>
            </a:r>
            <a:r>
              <a:rPr lang="nl-NL" altLang="nl-NL" sz="2800" dirty="0">
                <a:ea typeface="ＭＳ Ｐゴシック" charset="-128"/>
              </a:rPr>
              <a:t> </a:t>
            </a:r>
            <a:r>
              <a:rPr lang="nl-NL" altLang="nl-NL" sz="2800" dirty="0" err="1">
                <a:ea typeface="ＭＳ Ｐゴシック" charset="-128"/>
              </a:rPr>
              <a:t>hamper</a:t>
            </a:r>
            <a:r>
              <a:rPr lang="nl-NL" altLang="nl-NL" sz="2800" dirty="0">
                <a:ea typeface="ＭＳ Ｐゴシック" charset="-128"/>
              </a:rPr>
              <a:t> AI </a:t>
            </a:r>
            <a:r>
              <a:rPr lang="nl-NL" altLang="nl-NL" sz="2800" dirty="0" err="1">
                <a:ea typeface="ＭＳ Ｐゴシック" charset="-128"/>
              </a:rPr>
              <a:t>potential</a:t>
            </a:r>
            <a:r>
              <a:rPr lang="nl-NL" altLang="nl-NL" sz="2800" dirty="0">
                <a:ea typeface="ＭＳ Ｐゴシック" charset="-128"/>
              </a:rPr>
              <a:t> – </a:t>
            </a:r>
            <a:r>
              <a:rPr lang="nl-NL" altLang="nl-NL" sz="2800" dirty="0" err="1">
                <a:ea typeface="ＭＳ Ｐゴシック" charset="-128"/>
              </a:rPr>
              <a:t>transitions</a:t>
            </a:r>
            <a:r>
              <a:rPr lang="nl-NL" altLang="nl-NL" sz="2800" dirty="0">
                <a:ea typeface="ＭＳ Ｐゴシック" charset="-128"/>
              </a:rPr>
              <a:t> </a:t>
            </a:r>
            <a:r>
              <a:rPr lang="nl-NL" altLang="nl-NL" sz="2800" dirty="0" err="1">
                <a:ea typeface="ＭＳ Ｐゴシック" charset="-128"/>
              </a:rPr>
              <a:t>needed</a:t>
            </a:r>
            <a:endParaRPr lang="nl-NL" altLang="nl-NL" sz="2800" dirty="0">
              <a:solidFill>
                <a:srgbClr val="1191FA"/>
              </a:solidFill>
              <a:latin typeface="Calibri" panose="020F0502020204030204"/>
              <a:ea typeface="ＭＳ Ｐゴシック" charset="-128"/>
            </a:endParaRPr>
          </a:p>
        </p:txBody>
      </p:sp>
      <p:grpSp>
        <p:nvGrpSpPr>
          <p:cNvPr id="2" name="Groep 1">
            <a:extLst>
              <a:ext uri="{FF2B5EF4-FFF2-40B4-BE49-F238E27FC236}">
                <a16:creationId xmlns:a16="http://schemas.microsoft.com/office/drawing/2014/main" id="{A43767EB-DEB9-D52B-CE03-3CF59ECAB1B4}"/>
              </a:ext>
            </a:extLst>
          </p:cNvPr>
          <p:cNvGrpSpPr/>
          <p:nvPr/>
        </p:nvGrpSpPr>
        <p:grpSpPr>
          <a:xfrm>
            <a:off x="764658" y="4044553"/>
            <a:ext cx="10497886" cy="2249176"/>
            <a:chOff x="455370" y="2217473"/>
            <a:chExt cx="10497886" cy="2249176"/>
          </a:xfrm>
        </p:grpSpPr>
        <p:sp>
          <p:nvSpPr>
            <p:cNvPr id="4" name="TextBox 6">
              <a:extLst>
                <a:ext uri="{FF2B5EF4-FFF2-40B4-BE49-F238E27FC236}">
                  <a16:creationId xmlns:a16="http://schemas.microsoft.com/office/drawing/2014/main" id="{6F57647F-5BF3-765D-A557-F6873B9AC9DF}"/>
                </a:ext>
              </a:extLst>
            </p:cNvPr>
            <p:cNvSpPr txBox="1"/>
            <p:nvPr/>
          </p:nvSpPr>
          <p:spPr>
            <a:xfrm>
              <a:off x="455370" y="2217473"/>
              <a:ext cx="123967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a:t>Idea 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effectLst/>
                  <a:uLnTx/>
                  <a:uFillTx/>
                  <a:ea typeface="+mn-ea"/>
                  <a:cs typeface="+mn-cs"/>
                </a:rPr>
                <a:t>AI solution</a:t>
              </a:r>
              <a:endParaRPr kumimoji="0" lang="en-GB" sz="1400" b="0" i="0" u="none" strike="noStrike" kern="1200" cap="none" spc="0" normalizeH="0" baseline="0" noProof="0" dirty="0">
                <a:ln>
                  <a:noFill/>
                </a:ln>
                <a:effectLst/>
                <a:uLnTx/>
                <a:uFillTx/>
                <a:ea typeface="+mn-ea"/>
                <a:cs typeface="+mn-cs"/>
              </a:endParaRPr>
            </a:p>
          </p:txBody>
        </p:sp>
        <p:sp>
          <p:nvSpPr>
            <p:cNvPr id="7" name="TextBox 6">
              <a:extLst>
                <a:ext uri="{FF2B5EF4-FFF2-40B4-BE49-F238E27FC236}">
                  <a16:creationId xmlns:a16="http://schemas.microsoft.com/office/drawing/2014/main" id="{4511E49A-7EAE-0F18-8DCD-3B2C5E871FFF}"/>
                </a:ext>
              </a:extLst>
            </p:cNvPr>
            <p:cNvSpPr txBox="1"/>
            <p:nvPr/>
          </p:nvSpPr>
          <p:spPr>
            <a:xfrm>
              <a:off x="9713580" y="3543319"/>
              <a:ext cx="123967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a:t>Widescale use of AI solution</a:t>
              </a:r>
              <a:endParaRPr kumimoji="0" lang="en-GB" b="0" i="0" u="none" strike="noStrike" kern="1200" cap="none" spc="0" normalizeH="0" baseline="0" noProof="0" dirty="0">
                <a:ln>
                  <a:noFill/>
                </a:ln>
                <a:effectLst/>
                <a:uLnTx/>
                <a:uFillTx/>
                <a:ea typeface="+mn-ea"/>
                <a:cs typeface="+mn-cs"/>
              </a:endParaRPr>
            </a:p>
          </p:txBody>
        </p:sp>
        <p:pic>
          <p:nvPicPr>
            <p:cNvPr id="9" name="Graphic 8" descr="Spelen met effen opvulling">
              <a:extLst>
                <a:ext uri="{FF2B5EF4-FFF2-40B4-BE49-F238E27FC236}">
                  <a16:creationId xmlns:a16="http://schemas.microsoft.com/office/drawing/2014/main" id="{6D05C9EB-B8A9-3038-380D-2D22CFDEA70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84028" y="2296684"/>
              <a:ext cx="487911" cy="487911"/>
            </a:xfrm>
            <a:prstGeom prst="rect">
              <a:avLst/>
            </a:prstGeom>
          </p:spPr>
        </p:pic>
        <p:pic>
          <p:nvPicPr>
            <p:cNvPr id="13" name="Graphic 12" descr="Zwart-wit geblokte vlag met effen opvulling">
              <a:extLst>
                <a:ext uri="{FF2B5EF4-FFF2-40B4-BE49-F238E27FC236}">
                  <a16:creationId xmlns:a16="http://schemas.microsoft.com/office/drawing/2014/main" id="{7C9857ED-5B39-6F66-1815-A5C34E67972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743944" y="2964936"/>
              <a:ext cx="728404" cy="728404"/>
            </a:xfrm>
            <a:prstGeom prst="rect">
              <a:avLst/>
            </a:prstGeom>
          </p:spPr>
        </p:pic>
      </p:grpSp>
      <p:grpSp>
        <p:nvGrpSpPr>
          <p:cNvPr id="5" name="Groep 4">
            <a:extLst>
              <a:ext uri="{FF2B5EF4-FFF2-40B4-BE49-F238E27FC236}">
                <a16:creationId xmlns:a16="http://schemas.microsoft.com/office/drawing/2014/main" id="{1DD6814B-ABDC-7B4C-4E1B-7F062CE05B22}"/>
              </a:ext>
            </a:extLst>
          </p:cNvPr>
          <p:cNvGrpSpPr/>
          <p:nvPr/>
        </p:nvGrpSpPr>
        <p:grpSpPr>
          <a:xfrm>
            <a:off x="2481227" y="1141265"/>
            <a:ext cx="7598210" cy="2835515"/>
            <a:chOff x="2725420" y="-608210"/>
            <a:chExt cx="7119432" cy="2838072"/>
          </a:xfrm>
        </p:grpSpPr>
        <p:pic>
          <p:nvPicPr>
            <p:cNvPr id="6" name="Picture 10">
              <a:extLst>
                <a:ext uri="{FF2B5EF4-FFF2-40B4-BE49-F238E27FC236}">
                  <a16:creationId xmlns:a16="http://schemas.microsoft.com/office/drawing/2014/main" id="{E1383E1A-287B-1051-E04F-0AB3C233DBF7}"/>
                </a:ext>
              </a:extLst>
            </p:cNvPr>
            <p:cNvPicPr>
              <a:picLocks noChangeAspect="1"/>
            </p:cNvPicPr>
            <p:nvPr/>
          </p:nvPicPr>
          <p:blipFill>
            <a:blip r:embed="rId6"/>
            <a:stretch>
              <a:fillRect/>
            </a:stretch>
          </p:blipFill>
          <p:spPr>
            <a:xfrm>
              <a:off x="2725420" y="-608210"/>
              <a:ext cx="6741160" cy="1936291"/>
            </a:xfrm>
            <a:prstGeom prst="rect">
              <a:avLst/>
            </a:prstGeom>
          </p:spPr>
        </p:pic>
        <p:sp>
          <p:nvSpPr>
            <p:cNvPr id="8" name="TextBox 6">
              <a:extLst>
                <a:ext uri="{FF2B5EF4-FFF2-40B4-BE49-F238E27FC236}">
                  <a16:creationId xmlns:a16="http://schemas.microsoft.com/office/drawing/2014/main" id="{24612CB9-6C98-7202-9896-20EF72854AB7}"/>
                </a:ext>
              </a:extLst>
            </p:cNvPr>
            <p:cNvSpPr txBox="1"/>
            <p:nvPr/>
          </p:nvSpPr>
          <p:spPr>
            <a:xfrm>
              <a:off x="3620383" y="1305700"/>
              <a:ext cx="1323037" cy="64691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i="0" u="none" strike="noStrike" kern="1200" cap="none" spc="0" normalizeH="0" baseline="0" noProof="0" dirty="0">
                  <a:ln>
                    <a:noFill/>
                  </a:ln>
                  <a:solidFill>
                    <a:srgbClr val="F2AA84"/>
                  </a:solidFill>
                  <a:effectLst/>
                  <a:uLnTx/>
                  <a:uFillTx/>
                  <a:ea typeface="+mn-ea"/>
                  <a:cs typeface="+mn-cs"/>
                </a:rPr>
                <a:t>Valley 1</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rgbClr val="C00000"/>
                  </a:solidFill>
                </a:rPr>
                <a:t>CE</a:t>
              </a:r>
              <a:endParaRPr kumimoji="0" lang="en-GB" i="0" u="none" strike="noStrike" kern="1200" cap="none" spc="0" normalizeH="0" baseline="0" noProof="0" dirty="0">
                <a:ln>
                  <a:noFill/>
                </a:ln>
                <a:solidFill>
                  <a:srgbClr val="C00000"/>
                </a:solidFill>
                <a:effectLst/>
                <a:uLnTx/>
                <a:uFillTx/>
                <a:ea typeface="+mn-ea"/>
                <a:cs typeface="+mn-cs"/>
              </a:endParaRPr>
            </a:p>
          </p:txBody>
        </p:sp>
        <p:sp>
          <p:nvSpPr>
            <p:cNvPr id="10" name="TextBox 7">
              <a:extLst>
                <a:ext uri="{FF2B5EF4-FFF2-40B4-BE49-F238E27FC236}">
                  <a16:creationId xmlns:a16="http://schemas.microsoft.com/office/drawing/2014/main" id="{827D080B-BC3A-ABD3-80A4-4638C1E30664}"/>
                </a:ext>
              </a:extLst>
            </p:cNvPr>
            <p:cNvSpPr txBox="1"/>
            <p:nvPr/>
          </p:nvSpPr>
          <p:spPr>
            <a:xfrm>
              <a:off x="4751761" y="1305699"/>
              <a:ext cx="2511771" cy="9241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i="0" u="none" strike="noStrike" kern="1200" cap="none" spc="0" normalizeH="0" baseline="0" noProof="0" dirty="0">
                  <a:ln>
                    <a:noFill/>
                  </a:ln>
                  <a:solidFill>
                    <a:srgbClr val="F2AA84"/>
                  </a:solidFill>
                  <a:effectLst/>
                  <a:uLnTx/>
                  <a:uFillTx/>
                  <a:ea typeface="+mn-ea"/>
                  <a:cs typeface="+mn-cs"/>
                </a:rPr>
                <a:t>Valley 2</a:t>
              </a:r>
              <a:r>
                <a:rPr kumimoji="0" lang="en-GB" i="0" u="none" strike="noStrike" kern="1200" cap="none" spc="0" normalizeH="0" baseline="0" noProof="0" dirty="0">
                  <a:ln>
                    <a:noFill/>
                  </a:ln>
                  <a:solidFill>
                    <a:srgbClr val="C00000"/>
                  </a:solidFill>
                  <a:effectLst/>
                  <a:uLnTx/>
                  <a:uFillTx/>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i="0" u="none" strike="noStrike" kern="1200" cap="none" spc="0" normalizeH="0" baseline="0" noProof="0" dirty="0">
                  <a:ln>
                    <a:noFill/>
                  </a:ln>
                  <a:solidFill>
                    <a:srgbClr val="C00000"/>
                  </a:solidFill>
                  <a:effectLst/>
                  <a:uLnTx/>
                  <a:uFillTx/>
                  <a:ea typeface="+mn-ea"/>
                  <a:cs typeface="+mn-cs"/>
                </a:rPr>
                <a:t>Impact &amp;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i="0" u="none" strike="noStrike" kern="1200" cap="none" spc="0" normalizeH="0" baseline="0" noProof="0" dirty="0">
                  <a:ln>
                    <a:noFill/>
                  </a:ln>
                  <a:solidFill>
                    <a:srgbClr val="C00000"/>
                  </a:solidFill>
                  <a:effectLst/>
                  <a:uLnTx/>
                  <a:uFillTx/>
                  <a:ea typeface="+mn-ea"/>
                  <a:cs typeface="+mn-cs"/>
                </a:rPr>
                <a:t>Implementation</a:t>
              </a:r>
              <a:r>
                <a:rPr kumimoji="0" lang="en-GB" sz="1400" i="0" u="none" strike="noStrike" kern="1200" cap="none" spc="0" normalizeH="0" baseline="0" noProof="0" dirty="0">
                  <a:ln>
                    <a:noFill/>
                  </a:ln>
                  <a:solidFill>
                    <a:srgbClr val="C00000"/>
                  </a:solidFill>
                  <a:effectLst/>
                  <a:uLnTx/>
                  <a:uFillTx/>
                  <a:ea typeface="+mn-ea"/>
                  <a:cs typeface="+mn-cs"/>
                </a:rPr>
                <a:t> </a:t>
              </a:r>
            </a:p>
          </p:txBody>
        </p:sp>
        <p:sp>
          <p:nvSpPr>
            <p:cNvPr id="11" name="TextBox 8">
              <a:extLst>
                <a:ext uri="{FF2B5EF4-FFF2-40B4-BE49-F238E27FC236}">
                  <a16:creationId xmlns:a16="http://schemas.microsoft.com/office/drawing/2014/main" id="{0F94BCD4-3F5E-E8F8-87F5-29441DB285AE}"/>
                </a:ext>
              </a:extLst>
            </p:cNvPr>
            <p:cNvSpPr txBox="1"/>
            <p:nvPr/>
          </p:nvSpPr>
          <p:spPr>
            <a:xfrm>
              <a:off x="7477572" y="1305699"/>
              <a:ext cx="2367280" cy="9241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rgbClr val="F2AA84"/>
                  </a:solidFill>
                </a:rPr>
                <a:t>Valley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i="0" u="none" strike="noStrike" kern="1200" cap="none" spc="0" normalizeH="0" baseline="0" noProof="0" dirty="0" err="1">
                  <a:ln>
                    <a:noFill/>
                  </a:ln>
                  <a:solidFill>
                    <a:srgbClr val="C00000"/>
                  </a:solidFill>
                  <a:effectLst/>
                  <a:uLnTx/>
                  <a:uFillTx/>
                  <a:ea typeface="+mn-ea"/>
                  <a:cs typeface="+mn-cs"/>
                </a:rPr>
                <a:t>Deploymen</a:t>
              </a:r>
              <a:r>
                <a:rPr lang="en-GB" dirty="0">
                  <a:solidFill>
                    <a:srgbClr val="C00000"/>
                  </a:solidFill>
                </a:rPr>
                <a:t>t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srgbClr val="C00000"/>
                  </a:solidFill>
                </a:rPr>
                <a:t>Upscaling</a:t>
              </a:r>
              <a:endParaRPr kumimoji="0" lang="en-GB" i="0" u="none" strike="noStrike" kern="1200" cap="none" spc="0" normalizeH="0" baseline="0" noProof="0" dirty="0">
                <a:ln>
                  <a:noFill/>
                </a:ln>
                <a:solidFill>
                  <a:srgbClr val="C00000"/>
                </a:solidFill>
                <a:effectLst/>
                <a:uLnTx/>
                <a:uFillTx/>
                <a:ea typeface="+mn-ea"/>
                <a:cs typeface="+mn-cs"/>
              </a:endParaRPr>
            </a:p>
          </p:txBody>
        </p:sp>
      </p:grpSp>
      <p:sp>
        <p:nvSpPr>
          <p:cNvPr id="18" name="TextBox 6">
            <a:extLst>
              <a:ext uri="{FF2B5EF4-FFF2-40B4-BE49-F238E27FC236}">
                <a16:creationId xmlns:a16="http://schemas.microsoft.com/office/drawing/2014/main" id="{3332B450-FD65-8E01-B586-2819396233F0}"/>
              </a:ext>
            </a:extLst>
          </p:cNvPr>
          <p:cNvSpPr txBox="1"/>
          <p:nvPr/>
        </p:nvSpPr>
        <p:spPr>
          <a:xfrm>
            <a:off x="3043646" y="6211669"/>
            <a:ext cx="152453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i="0" u="none" strike="noStrike" kern="1200" cap="none" spc="0" normalizeH="0" baseline="0" noProof="0" dirty="0">
                <a:ln>
                  <a:noFill/>
                </a:ln>
                <a:effectLst/>
                <a:uLnTx/>
                <a:uFillTx/>
                <a:ea typeface="+mn-ea"/>
                <a:cs typeface="+mn-cs"/>
              </a:rPr>
              <a:t>Not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i="0" u="none" strike="noStrike" kern="1200" cap="none" spc="0" normalizeH="0" baseline="0" noProof="0" dirty="0">
                <a:ln>
                  <a:noFill/>
                </a:ln>
                <a:effectLst/>
                <a:uLnTx/>
                <a:uFillTx/>
                <a:ea typeface="+mn-ea"/>
                <a:cs typeface="+mn-cs"/>
              </a:rPr>
              <a:t>fit for purpose</a:t>
            </a:r>
          </a:p>
        </p:txBody>
      </p:sp>
      <p:sp>
        <p:nvSpPr>
          <p:cNvPr id="19" name="TextBox 6">
            <a:extLst>
              <a:ext uri="{FF2B5EF4-FFF2-40B4-BE49-F238E27FC236}">
                <a16:creationId xmlns:a16="http://schemas.microsoft.com/office/drawing/2014/main" id="{C0478AE0-6CCA-4E1F-1A07-565A65D1B23E}"/>
              </a:ext>
            </a:extLst>
          </p:cNvPr>
          <p:cNvSpPr txBox="1"/>
          <p:nvPr/>
        </p:nvSpPr>
        <p:spPr>
          <a:xfrm>
            <a:off x="4587269" y="6211668"/>
            <a:ext cx="141201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i="0" u="none" strike="noStrike" kern="1200" cap="none" spc="0" normalizeH="0" baseline="0" noProof="0" dirty="0">
                <a:ln>
                  <a:noFill/>
                </a:ln>
                <a:effectLst/>
                <a:uLnTx/>
                <a:uFillTx/>
                <a:ea typeface="+mn-ea"/>
                <a:cs typeface="+mn-cs"/>
              </a:rPr>
              <a:t>No validation</a:t>
            </a:r>
          </a:p>
        </p:txBody>
      </p:sp>
      <p:sp>
        <p:nvSpPr>
          <p:cNvPr id="20" name="TextBox 6">
            <a:extLst>
              <a:ext uri="{FF2B5EF4-FFF2-40B4-BE49-F238E27FC236}">
                <a16:creationId xmlns:a16="http://schemas.microsoft.com/office/drawing/2014/main" id="{18344FBF-DF12-9680-2928-4D8FBA32C10F}"/>
              </a:ext>
            </a:extLst>
          </p:cNvPr>
          <p:cNvSpPr txBox="1"/>
          <p:nvPr/>
        </p:nvSpPr>
        <p:spPr>
          <a:xfrm>
            <a:off x="6192722" y="6211669"/>
            <a:ext cx="172464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i="0" u="none" strike="noStrike" kern="1200" cap="none" spc="0" normalizeH="0" baseline="0" noProof="0" dirty="0">
                <a:ln>
                  <a:noFill/>
                </a:ln>
                <a:effectLst/>
                <a:uLnTx/>
                <a:uFillTx/>
                <a:ea typeface="+mn-ea"/>
                <a:cs typeface="+mn-cs"/>
              </a:rPr>
              <a:t>No implementation</a:t>
            </a:r>
          </a:p>
        </p:txBody>
      </p:sp>
      <p:sp>
        <p:nvSpPr>
          <p:cNvPr id="21" name="TextBox 6">
            <a:extLst>
              <a:ext uri="{FF2B5EF4-FFF2-40B4-BE49-F238E27FC236}">
                <a16:creationId xmlns:a16="http://schemas.microsoft.com/office/drawing/2014/main" id="{5C762714-2BF0-1D9B-F382-6529BF728A6F}"/>
              </a:ext>
            </a:extLst>
          </p:cNvPr>
          <p:cNvSpPr txBox="1"/>
          <p:nvPr/>
        </p:nvSpPr>
        <p:spPr>
          <a:xfrm>
            <a:off x="7920089" y="6211669"/>
            <a:ext cx="141201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i="0" u="none" strike="noStrike" kern="1200" cap="none" spc="0" normalizeH="0" baseline="0" noProof="0" dirty="0">
                <a:ln>
                  <a:noFill/>
                </a:ln>
                <a:effectLst/>
                <a:uLnTx/>
                <a:uFillTx/>
                <a:ea typeface="+mn-ea"/>
                <a:cs typeface="+mn-cs"/>
              </a:rPr>
              <a:t>Not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i="0" u="none" strike="noStrike" kern="1200" cap="none" spc="0" normalizeH="0" baseline="0" noProof="0" dirty="0">
                <a:ln>
                  <a:noFill/>
                </a:ln>
                <a:effectLst/>
                <a:uLnTx/>
                <a:uFillTx/>
                <a:ea typeface="+mn-ea"/>
                <a:cs typeface="+mn-cs"/>
              </a:rPr>
              <a:t>adopted</a:t>
            </a:r>
          </a:p>
        </p:txBody>
      </p:sp>
      <p:sp>
        <p:nvSpPr>
          <p:cNvPr id="12" name="Tijdelijke aanduiding voor dianummer 5">
            <a:extLst>
              <a:ext uri="{FF2B5EF4-FFF2-40B4-BE49-F238E27FC236}">
                <a16:creationId xmlns:a16="http://schemas.microsoft.com/office/drawing/2014/main" id="{408141E8-B568-5C73-E9F5-CF85CA2B8EEC}"/>
              </a:ext>
            </a:extLst>
          </p:cNvPr>
          <p:cNvSpPr txBox="1">
            <a:spLocks/>
          </p:cNvSpPr>
          <p:nvPr/>
        </p:nvSpPr>
        <p:spPr>
          <a:xfrm>
            <a:off x="11229975" y="6191328"/>
            <a:ext cx="365125" cy="24938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A195573-6125-40C3-AA0C-3AC6CFB9F86B}" type="slidenum">
              <a:rPr lang="en-US" sz="1200" smtClean="0"/>
              <a:pPr/>
              <a:t>6</a:t>
            </a:fld>
            <a:endParaRPr lang="en-US" sz="1200" dirty="0"/>
          </a:p>
        </p:txBody>
      </p:sp>
    </p:spTree>
    <p:extLst>
      <p:ext uri="{BB962C8B-B14F-4D97-AF65-F5344CB8AC3E}">
        <p14:creationId xmlns:p14="http://schemas.microsoft.com/office/powerpoint/2010/main" val="3105056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9563C-5F4D-40DA-7BBB-E128AB160455}"/>
            </a:ext>
          </a:extLst>
        </p:cNvPr>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EB6301C5-4A15-2E59-733D-DDD07F3137EB}"/>
              </a:ext>
            </a:extLst>
          </p:cNvPr>
          <p:cNvSpPr>
            <a:spLocks noGrp="1"/>
          </p:cNvSpPr>
          <p:nvPr>
            <p:ph type="sldNum" sz="quarter" idx="13"/>
          </p:nvPr>
        </p:nvSpPr>
        <p:spPr>
          <a:xfrm>
            <a:off x="11229975" y="6191328"/>
            <a:ext cx="365125" cy="249385"/>
          </a:xfrm>
        </p:spPr>
        <p:txBody>
          <a:bodyPr/>
          <a:lstStyle/>
          <a:p>
            <a:fld id="{5A195573-6125-40C3-AA0C-3AC6CFB9F86B}" type="slidenum">
              <a:rPr lang="en-US" smtClean="0"/>
              <a:pPr/>
              <a:t>7</a:t>
            </a:fld>
            <a:endParaRPr lang="en-US" dirty="0"/>
          </a:p>
        </p:txBody>
      </p:sp>
      <p:sp>
        <p:nvSpPr>
          <p:cNvPr id="3" name="Rectangle 1">
            <a:extLst>
              <a:ext uri="{FF2B5EF4-FFF2-40B4-BE49-F238E27FC236}">
                <a16:creationId xmlns:a16="http://schemas.microsoft.com/office/drawing/2014/main" id="{24D3B2D9-C8C3-D718-FA95-AB6F7B2A545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
        <p:nvSpPr>
          <p:cNvPr id="8" name="TextBox 6">
            <a:extLst>
              <a:ext uri="{FF2B5EF4-FFF2-40B4-BE49-F238E27FC236}">
                <a16:creationId xmlns:a16="http://schemas.microsoft.com/office/drawing/2014/main" id="{82BB0FB5-2299-DBBD-4D6B-0293B3FDB0DE}"/>
              </a:ext>
            </a:extLst>
          </p:cNvPr>
          <p:cNvSpPr txBox="1"/>
          <p:nvPr/>
        </p:nvSpPr>
        <p:spPr>
          <a:xfrm>
            <a:off x="8030443" y="924092"/>
            <a:ext cx="2872404" cy="715089"/>
          </a:xfrm>
          <a:prstGeom prst="roundRect">
            <a:avLst/>
          </a:prstGeom>
          <a:solidFill>
            <a:srgbClr val="FF8585"/>
          </a:solidFill>
        </p:spPr>
        <p:txBody>
          <a:bodyPr wrap="square" rtlCol="0">
            <a:spAutoFit/>
          </a:bodyPr>
          <a:lstStyle/>
          <a:p>
            <a:pPr algn="ctr"/>
            <a:r>
              <a:rPr lang="en-GB" dirty="0">
                <a:solidFill>
                  <a:schemeClr val="bg1"/>
                </a:solidFill>
              </a:rPr>
              <a:t>Academic, technical, higher professional researchers </a:t>
            </a:r>
            <a:endParaRPr lang="en-NL" dirty="0">
              <a:solidFill>
                <a:schemeClr val="bg1"/>
              </a:solidFill>
            </a:endParaRPr>
          </a:p>
        </p:txBody>
      </p:sp>
      <p:sp>
        <p:nvSpPr>
          <p:cNvPr id="9" name="TextBox 7">
            <a:extLst>
              <a:ext uri="{FF2B5EF4-FFF2-40B4-BE49-F238E27FC236}">
                <a16:creationId xmlns:a16="http://schemas.microsoft.com/office/drawing/2014/main" id="{16E55891-9698-C378-D898-31442E514FA8}"/>
              </a:ext>
            </a:extLst>
          </p:cNvPr>
          <p:cNvSpPr txBox="1"/>
          <p:nvPr/>
        </p:nvSpPr>
        <p:spPr>
          <a:xfrm>
            <a:off x="8904556" y="2634196"/>
            <a:ext cx="1842668" cy="715089"/>
          </a:xfrm>
          <a:prstGeom prst="roundRect">
            <a:avLst/>
          </a:prstGeom>
          <a:solidFill>
            <a:schemeClr val="tx1"/>
          </a:solidFill>
        </p:spPr>
        <p:txBody>
          <a:bodyPr wrap="square" rtlCol="0">
            <a:spAutoFit/>
          </a:bodyPr>
          <a:lstStyle/>
          <a:p>
            <a:pPr algn="ctr"/>
            <a:r>
              <a:rPr lang="en-GB" dirty="0">
                <a:solidFill>
                  <a:schemeClr val="bg1"/>
                </a:solidFill>
              </a:rPr>
              <a:t>Healthcare partners </a:t>
            </a:r>
            <a:endParaRPr lang="en-NL" dirty="0">
              <a:solidFill>
                <a:schemeClr val="bg1"/>
              </a:solidFill>
            </a:endParaRPr>
          </a:p>
        </p:txBody>
      </p:sp>
      <p:sp>
        <p:nvSpPr>
          <p:cNvPr id="10" name="TextBox 8">
            <a:extLst>
              <a:ext uri="{FF2B5EF4-FFF2-40B4-BE49-F238E27FC236}">
                <a16:creationId xmlns:a16="http://schemas.microsoft.com/office/drawing/2014/main" id="{5E7FF7F6-4909-8F18-59B2-679900B2EC44}"/>
              </a:ext>
            </a:extLst>
          </p:cNvPr>
          <p:cNvSpPr txBox="1"/>
          <p:nvPr/>
        </p:nvSpPr>
        <p:spPr>
          <a:xfrm>
            <a:off x="4409764" y="6289041"/>
            <a:ext cx="3620679" cy="408623"/>
          </a:xfrm>
          <a:prstGeom prst="roundRect">
            <a:avLst/>
          </a:prstGeom>
          <a:solidFill>
            <a:srgbClr val="78D2BD"/>
          </a:solidFill>
        </p:spPr>
        <p:txBody>
          <a:bodyPr wrap="square" rtlCol="0">
            <a:spAutoFit/>
          </a:bodyPr>
          <a:lstStyle/>
          <a:p>
            <a:pPr algn="ctr"/>
            <a:r>
              <a:rPr lang="en-GB" dirty="0">
                <a:solidFill>
                  <a:schemeClr val="bg1"/>
                </a:solidFill>
              </a:rPr>
              <a:t>Public, societal &amp; policy actors </a:t>
            </a:r>
            <a:endParaRPr lang="en-NL" dirty="0">
              <a:solidFill>
                <a:schemeClr val="bg1"/>
              </a:solidFill>
            </a:endParaRPr>
          </a:p>
        </p:txBody>
      </p:sp>
      <p:sp>
        <p:nvSpPr>
          <p:cNvPr id="11" name="TextBox 9">
            <a:extLst>
              <a:ext uri="{FF2B5EF4-FFF2-40B4-BE49-F238E27FC236}">
                <a16:creationId xmlns:a16="http://schemas.microsoft.com/office/drawing/2014/main" id="{B955ED82-E3AA-1925-EE23-4115B05EDD8B}"/>
              </a:ext>
            </a:extLst>
          </p:cNvPr>
          <p:cNvSpPr txBox="1"/>
          <p:nvPr/>
        </p:nvSpPr>
        <p:spPr>
          <a:xfrm>
            <a:off x="8574301" y="4901618"/>
            <a:ext cx="3058215" cy="715089"/>
          </a:xfrm>
          <a:prstGeom prst="roundRect">
            <a:avLst/>
          </a:prstGeom>
          <a:solidFill>
            <a:srgbClr val="F2AA84"/>
          </a:solidFill>
        </p:spPr>
        <p:txBody>
          <a:bodyPr wrap="square" rtlCol="0">
            <a:spAutoFit/>
          </a:bodyPr>
          <a:lstStyle/>
          <a:p>
            <a:pPr algn="ctr"/>
            <a:r>
              <a:rPr lang="en-GB" dirty="0">
                <a:solidFill>
                  <a:schemeClr val="bg1"/>
                </a:solidFill>
              </a:rPr>
              <a:t>Data-rich environments &amp; research organisations </a:t>
            </a:r>
            <a:endParaRPr lang="en-NL" dirty="0">
              <a:solidFill>
                <a:schemeClr val="bg1"/>
              </a:solidFill>
            </a:endParaRPr>
          </a:p>
        </p:txBody>
      </p:sp>
      <p:sp>
        <p:nvSpPr>
          <p:cNvPr id="12" name="TextBox 10">
            <a:extLst>
              <a:ext uri="{FF2B5EF4-FFF2-40B4-BE49-F238E27FC236}">
                <a16:creationId xmlns:a16="http://schemas.microsoft.com/office/drawing/2014/main" id="{15274C5A-CA7E-2456-3654-ED4FA0CF4AA2}"/>
              </a:ext>
            </a:extLst>
          </p:cNvPr>
          <p:cNvSpPr txBox="1"/>
          <p:nvPr/>
        </p:nvSpPr>
        <p:spPr>
          <a:xfrm>
            <a:off x="1169200" y="4795468"/>
            <a:ext cx="2709716" cy="715089"/>
          </a:xfrm>
          <a:prstGeom prst="roundRect">
            <a:avLst/>
          </a:prstGeom>
          <a:solidFill>
            <a:srgbClr val="EA7131"/>
          </a:solidFill>
        </p:spPr>
        <p:txBody>
          <a:bodyPr wrap="square" rtlCol="0">
            <a:spAutoFit/>
          </a:bodyPr>
          <a:lstStyle/>
          <a:p>
            <a:pPr algn="ctr"/>
            <a:r>
              <a:rPr lang="en-GB" dirty="0">
                <a:solidFill>
                  <a:schemeClr val="bg1"/>
                </a:solidFill>
              </a:rPr>
              <a:t>Industry &amp; private sector stakeholders </a:t>
            </a:r>
            <a:endParaRPr lang="en-NL" dirty="0">
              <a:solidFill>
                <a:schemeClr val="bg1"/>
              </a:solidFill>
            </a:endParaRPr>
          </a:p>
        </p:txBody>
      </p:sp>
      <p:sp>
        <p:nvSpPr>
          <p:cNvPr id="13" name="TextBox 11">
            <a:extLst>
              <a:ext uri="{FF2B5EF4-FFF2-40B4-BE49-F238E27FC236}">
                <a16:creationId xmlns:a16="http://schemas.microsoft.com/office/drawing/2014/main" id="{009BE58B-CA6C-EC59-F726-B28415D6902F}"/>
              </a:ext>
            </a:extLst>
          </p:cNvPr>
          <p:cNvSpPr txBox="1"/>
          <p:nvPr/>
        </p:nvSpPr>
        <p:spPr>
          <a:xfrm>
            <a:off x="1171528" y="2617309"/>
            <a:ext cx="2434139" cy="408623"/>
          </a:xfrm>
          <a:prstGeom prst="roundRect">
            <a:avLst/>
          </a:prstGeom>
          <a:solidFill>
            <a:srgbClr val="A0D3FD"/>
          </a:solidFill>
        </p:spPr>
        <p:txBody>
          <a:bodyPr wrap="square" rtlCol="0">
            <a:spAutoFit/>
          </a:bodyPr>
          <a:lstStyle/>
          <a:p>
            <a:pPr algn="ctr"/>
            <a:r>
              <a:rPr lang="en-GB" dirty="0">
                <a:solidFill>
                  <a:schemeClr val="bg1"/>
                </a:solidFill>
              </a:rPr>
              <a:t>Charities </a:t>
            </a:r>
            <a:endParaRPr lang="en-NL" dirty="0">
              <a:solidFill>
                <a:schemeClr val="bg1"/>
              </a:solidFill>
            </a:endParaRPr>
          </a:p>
        </p:txBody>
      </p:sp>
      <p:sp>
        <p:nvSpPr>
          <p:cNvPr id="14" name="TextBox 12">
            <a:extLst>
              <a:ext uri="{FF2B5EF4-FFF2-40B4-BE49-F238E27FC236}">
                <a16:creationId xmlns:a16="http://schemas.microsoft.com/office/drawing/2014/main" id="{D9832981-3EB9-E792-189C-F3F8B223EEFF}"/>
              </a:ext>
            </a:extLst>
          </p:cNvPr>
          <p:cNvSpPr txBox="1"/>
          <p:nvPr/>
        </p:nvSpPr>
        <p:spPr>
          <a:xfrm>
            <a:off x="1859230" y="949971"/>
            <a:ext cx="2919815" cy="408623"/>
          </a:xfrm>
          <a:prstGeom prst="roundRect">
            <a:avLst/>
          </a:prstGeom>
          <a:solidFill>
            <a:srgbClr val="43C1A3"/>
          </a:solidFill>
        </p:spPr>
        <p:txBody>
          <a:bodyPr wrap="square" rtlCol="0">
            <a:spAutoFit/>
          </a:bodyPr>
          <a:lstStyle/>
          <a:p>
            <a:pPr algn="ctr"/>
            <a:r>
              <a:rPr lang="en-GB" dirty="0">
                <a:solidFill>
                  <a:schemeClr val="bg1"/>
                </a:solidFill>
              </a:rPr>
              <a:t>Strategic supporters </a:t>
            </a:r>
            <a:endParaRPr lang="en-NL" dirty="0">
              <a:solidFill>
                <a:schemeClr val="bg1"/>
              </a:solidFill>
            </a:endParaRPr>
          </a:p>
        </p:txBody>
      </p:sp>
      <p:pic>
        <p:nvPicPr>
          <p:cNvPr id="15" name="Graphic 14" descr="Euro with solid fill">
            <a:extLst>
              <a:ext uri="{FF2B5EF4-FFF2-40B4-BE49-F238E27FC236}">
                <a16:creationId xmlns:a16="http://schemas.microsoft.com/office/drawing/2014/main" id="{CA9DD58F-AE5D-7DF8-065C-69C2D02F358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210340" y="2530210"/>
            <a:ext cx="278023" cy="278023"/>
          </a:xfrm>
          <a:prstGeom prst="rect">
            <a:avLst/>
          </a:prstGeom>
        </p:spPr>
      </p:pic>
      <p:pic>
        <p:nvPicPr>
          <p:cNvPr id="16" name="Graphic 15" descr="Atom with solid fill">
            <a:extLst>
              <a:ext uri="{FF2B5EF4-FFF2-40B4-BE49-F238E27FC236}">
                <a16:creationId xmlns:a16="http://schemas.microsoft.com/office/drawing/2014/main" id="{05FE7BBA-6A8F-DB73-EFA0-C79F73D8AD5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02747" y="2672598"/>
            <a:ext cx="715504" cy="715504"/>
          </a:xfrm>
          <a:prstGeom prst="rect">
            <a:avLst/>
          </a:prstGeom>
        </p:spPr>
      </p:pic>
      <p:pic>
        <p:nvPicPr>
          <p:cNvPr id="17" name="Graphic 16" descr="Microscope with solid fill">
            <a:extLst>
              <a:ext uri="{FF2B5EF4-FFF2-40B4-BE49-F238E27FC236}">
                <a16:creationId xmlns:a16="http://schemas.microsoft.com/office/drawing/2014/main" id="{119AD19C-D9FD-5D34-98F8-41A947DA43D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88363" y="4516465"/>
            <a:ext cx="590298" cy="590298"/>
          </a:xfrm>
          <a:prstGeom prst="rect">
            <a:avLst/>
          </a:prstGeom>
        </p:spPr>
      </p:pic>
      <p:pic>
        <p:nvPicPr>
          <p:cNvPr id="18" name="Graphic 17" descr="Server with solid fill">
            <a:extLst>
              <a:ext uri="{FF2B5EF4-FFF2-40B4-BE49-F238E27FC236}">
                <a16:creationId xmlns:a16="http://schemas.microsoft.com/office/drawing/2014/main" id="{F91F4B43-E1BD-CF3F-44F2-768E6FF89F4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392742" y="4317173"/>
            <a:ext cx="676779" cy="676779"/>
          </a:xfrm>
          <a:prstGeom prst="rect">
            <a:avLst/>
          </a:prstGeom>
        </p:spPr>
      </p:pic>
      <p:pic>
        <p:nvPicPr>
          <p:cNvPr id="19" name="Graphic 18" descr="Medicine with solid fill">
            <a:extLst>
              <a:ext uri="{FF2B5EF4-FFF2-40B4-BE49-F238E27FC236}">
                <a16:creationId xmlns:a16="http://schemas.microsoft.com/office/drawing/2014/main" id="{A31E0F07-8345-462F-50BA-37153B573AA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128573" y="4161272"/>
            <a:ext cx="643184" cy="643184"/>
          </a:xfrm>
          <a:prstGeom prst="rect">
            <a:avLst/>
          </a:prstGeom>
        </p:spPr>
      </p:pic>
      <p:pic>
        <p:nvPicPr>
          <p:cNvPr id="20" name="Graphic 19" descr="Hospital with solid fill">
            <a:extLst>
              <a:ext uri="{FF2B5EF4-FFF2-40B4-BE49-F238E27FC236}">
                <a16:creationId xmlns:a16="http://schemas.microsoft.com/office/drawing/2014/main" id="{B97AF1A5-D847-3134-44F3-9C3CA9F7E3C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695090" y="2676104"/>
            <a:ext cx="752895" cy="752895"/>
          </a:xfrm>
          <a:prstGeom prst="rect">
            <a:avLst/>
          </a:prstGeom>
        </p:spPr>
      </p:pic>
      <p:pic>
        <p:nvPicPr>
          <p:cNvPr id="21" name="Graphic 20" descr="Group of people with solid fill">
            <a:extLst>
              <a:ext uri="{FF2B5EF4-FFF2-40B4-BE49-F238E27FC236}">
                <a16:creationId xmlns:a16="http://schemas.microsoft.com/office/drawing/2014/main" id="{18CBAEE1-0969-88FE-91F1-1E686F09ECC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667422" y="4980145"/>
            <a:ext cx="800565" cy="800565"/>
          </a:xfrm>
          <a:prstGeom prst="rect">
            <a:avLst/>
          </a:prstGeom>
        </p:spPr>
      </p:pic>
      <p:pic>
        <p:nvPicPr>
          <p:cNvPr id="22" name="Graphic 21" descr="Open book with solid fill">
            <a:extLst>
              <a:ext uri="{FF2B5EF4-FFF2-40B4-BE49-F238E27FC236}">
                <a16:creationId xmlns:a16="http://schemas.microsoft.com/office/drawing/2014/main" id="{49563D3D-02FE-C02D-03B7-672823F4698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627593" y="1317560"/>
            <a:ext cx="721995" cy="721995"/>
          </a:xfrm>
          <a:prstGeom prst="rect">
            <a:avLst/>
          </a:prstGeom>
        </p:spPr>
      </p:pic>
      <p:pic>
        <p:nvPicPr>
          <p:cNvPr id="24" name="Graphic 23" descr="Connections with solid fill">
            <a:extLst>
              <a:ext uri="{FF2B5EF4-FFF2-40B4-BE49-F238E27FC236}">
                <a16:creationId xmlns:a16="http://schemas.microsoft.com/office/drawing/2014/main" id="{14A74E05-8352-CE93-606D-0ED75F75D712}"/>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783512" y="1218405"/>
            <a:ext cx="914400" cy="914400"/>
          </a:xfrm>
          <a:prstGeom prst="rect">
            <a:avLst/>
          </a:prstGeom>
        </p:spPr>
      </p:pic>
      <p:sp>
        <p:nvSpPr>
          <p:cNvPr id="2" name="Oval 47">
            <a:extLst>
              <a:ext uri="{FF2B5EF4-FFF2-40B4-BE49-F238E27FC236}">
                <a16:creationId xmlns:a16="http://schemas.microsoft.com/office/drawing/2014/main" id="{24040BBD-BEBF-C7E4-A6E9-827D1A589726}"/>
              </a:ext>
            </a:extLst>
          </p:cNvPr>
          <p:cNvSpPr/>
          <p:nvPr/>
        </p:nvSpPr>
        <p:spPr>
          <a:xfrm>
            <a:off x="4749787" y="2101763"/>
            <a:ext cx="3133744" cy="2959271"/>
          </a:xfrm>
          <a:prstGeom prst="ellipse">
            <a:avLst/>
          </a:prstGeom>
          <a:solidFill>
            <a:srgbClr val="FEF4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graphicFrame>
        <p:nvGraphicFramePr>
          <p:cNvPr id="25" name="Chart 5">
            <a:extLst>
              <a:ext uri="{FF2B5EF4-FFF2-40B4-BE49-F238E27FC236}">
                <a16:creationId xmlns:a16="http://schemas.microsoft.com/office/drawing/2014/main" id="{6E86081D-4449-8E24-2460-ADB5BBB9ADE4}"/>
              </a:ext>
            </a:extLst>
          </p:cNvPr>
          <p:cNvGraphicFramePr/>
          <p:nvPr>
            <p:extLst>
              <p:ext uri="{D42A27DB-BD31-4B8C-83A1-F6EECF244321}">
                <p14:modId xmlns:p14="http://schemas.microsoft.com/office/powerpoint/2010/main" val="3509686118"/>
              </p:ext>
            </p:extLst>
          </p:nvPr>
        </p:nvGraphicFramePr>
        <p:xfrm>
          <a:off x="2252659" y="850304"/>
          <a:ext cx="8128000" cy="5418667"/>
        </p:xfrm>
        <a:graphic>
          <a:graphicData uri="http://schemas.openxmlformats.org/drawingml/2006/chart">
            <c:chart xmlns:c="http://schemas.openxmlformats.org/drawingml/2006/chart" xmlns:r="http://schemas.openxmlformats.org/officeDocument/2006/relationships" r:id="rId12"/>
          </a:graphicData>
        </a:graphic>
      </p:graphicFrame>
      <p:pic>
        <p:nvPicPr>
          <p:cNvPr id="28" name="Graphic 27" descr="Microscope with solid fill">
            <a:extLst>
              <a:ext uri="{FF2B5EF4-FFF2-40B4-BE49-F238E27FC236}">
                <a16:creationId xmlns:a16="http://schemas.microsoft.com/office/drawing/2014/main" id="{7BCAC99C-21F8-3F26-B0CB-AF6A944DD77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40763" y="4668865"/>
            <a:ext cx="590298" cy="590298"/>
          </a:xfrm>
          <a:prstGeom prst="rect">
            <a:avLst/>
          </a:prstGeom>
        </p:spPr>
      </p:pic>
      <p:pic>
        <p:nvPicPr>
          <p:cNvPr id="29" name="Graphic 28" descr="Server with solid fill">
            <a:extLst>
              <a:ext uri="{FF2B5EF4-FFF2-40B4-BE49-F238E27FC236}">
                <a16:creationId xmlns:a16="http://schemas.microsoft.com/office/drawing/2014/main" id="{39C4CE77-7811-2A14-80DF-FEFD67F9D93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545142" y="4469573"/>
            <a:ext cx="676779" cy="676779"/>
          </a:xfrm>
          <a:prstGeom prst="rect">
            <a:avLst/>
          </a:prstGeom>
        </p:spPr>
      </p:pic>
      <p:pic>
        <p:nvPicPr>
          <p:cNvPr id="30" name="Graphic 29" descr="Medicine with solid fill">
            <a:extLst>
              <a:ext uri="{FF2B5EF4-FFF2-40B4-BE49-F238E27FC236}">
                <a16:creationId xmlns:a16="http://schemas.microsoft.com/office/drawing/2014/main" id="{2CDA9DA2-0C05-722F-57B0-1146837BF9C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280973" y="4313672"/>
            <a:ext cx="643184" cy="643184"/>
          </a:xfrm>
          <a:prstGeom prst="rect">
            <a:avLst/>
          </a:prstGeom>
        </p:spPr>
      </p:pic>
      <p:pic>
        <p:nvPicPr>
          <p:cNvPr id="31" name="Graphic 30" descr="Hospital with solid fill">
            <a:extLst>
              <a:ext uri="{FF2B5EF4-FFF2-40B4-BE49-F238E27FC236}">
                <a16:creationId xmlns:a16="http://schemas.microsoft.com/office/drawing/2014/main" id="{1C0EA6EA-EDBA-B739-CC49-C7EA1D11DBF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47490" y="2828504"/>
            <a:ext cx="752895" cy="752895"/>
          </a:xfrm>
          <a:prstGeom prst="rect">
            <a:avLst/>
          </a:prstGeom>
        </p:spPr>
      </p:pic>
      <p:pic>
        <p:nvPicPr>
          <p:cNvPr id="32" name="Graphic 31" descr="Group of people with solid fill">
            <a:extLst>
              <a:ext uri="{FF2B5EF4-FFF2-40B4-BE49-F238E27FC236}">
                <a16:creationId xmlns:a16="http://schemas.microsoft.com/office/drawing/2014/main" id="{C4D12F2F-CD30-49DD-4557-7C8B2B253B8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819822" y="5132545"/>
            <a:ext cx="800565" cy="800565"/>
          </a:xfrm>
          <a:prstGeom prst="rect">
            <a:avLst/>
          </a:prstGeom>
        </p:spPr>
      </p:pic>
      <p:pic>
        <p:nvPicPr>
          <p:cNvPr id="33" name="Graphic 32" descr="Open book with solid fill">
            <a:extLst>
              <a:ext uri="{FF2B5EF4-FFF2-40B4-BE49-F238E27FC236}">
                <a16:creationId xmlns:a16="http://schemas.microsoft.com/office/drawing/2014/main" id="{82E659C8-0960-EE9D-AC2B-5826083AD5D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779993" y="1469960"/>
            <a:ext cx="721995" cy="721995"/>
          </a:xfrm>
          <a:prstGeom prst="rect">
            <a:avLst/>
          </a:prstGeom>
        </p:spPr>
      </p:pic>
      <p:sp>
        <p:nvSpPr>
          <p:cNvPr id="34" name="TextBox 45">
            <a:extLst>
              <a:ext uri="{FF2B5EF4-FFF2-40B4-BE49-F238E27FC236}">
                <a16:creationId xmlns:a16="http://schemas.microsoft.com/office/drawing/2014/main" id="{4A240040-277E-55D8-4F52-8FA86E512B33}"/>
              </a:ext>
            </a:extLst>
          </p:cNvPr>
          <p:cNvSpPr txBox="1"/>
          <p:nvPr/>
        </p:nvSpPr>
        <p:spPr>
          <a:xfrm>
            <a:off x="5234173" y="3144140"/>
            <a:ext cx="1933930" cy="830997"/>
          </a:xfrm>
          <a:prstGeom prst="rect">
            <a:avLst/>
          </a:prstGeom>
          <a:noFill/>
        </p:spPr>
        <p:txBody>
          <a:bodyPr wrap="square" rtlCol="0">
            <a:spAutoFit/>
          </a:bodyPr>
          <a:lstStyle/>
          <a:p>
            <a:pPr algn="ctr"/>
            <a:r>
              <a:rPr lang="en-GB" sz="2400" b="1" dirty="0"/>
              <a:t>AI4Health</a:t>
            </a:r>
          </a:p>
          <a:p>
            <a:pPr algn="ctr"/>
            <a:r>
              <a:rPr lang="en-GB" sz="2400" dirty="0"/>
              <a:t>Consortium</a:t>
            </a:r>
            <a:endParaRPr lang="en-NL" sz="2400" dirty="0"/>
          </a:p>
        </p:txBody>
      </p:sp>
      <p:pic>
        <p:nvPicPr>
          <p:cNvPr id="35" name="Graphic 34" descr="Connections with solid fill">
            <a:extLst>
              <a:ext uri="{FF2B5EF4-FFF2-40B4-BE49-F238E27FC236}">
                <a16:creationId xmlns:a16="http://schemas.microsoft.com/office/drawing/2014/main" id="{74545DA3-D474-A230-8FFC-6FD604928905}"/>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935912" y="1370805"/>
            <a:ext cx="914400" cy="914400"/>
          </a:xfrm>
          <a:prstGeom prst="rect">
            <a:avLst/>
          </a:prstGeom>
        </p:spPr>
      </p:pic>
      <p:sp>
        <p:nvSpPr>
          <p:cNvPr id="4" name="Titel 3">
            <a:extLst>
              <a:ext uri="{FF2B5EF4-FFF2-40B4-BE49-F238E27FC236}">
                <a16:creationId xmlns:a16="http://schemas.microsoft.com/office/drawing/2014/main" id="{994F3054-B44A-CAAB-5E5B-D1D999137F06}"/>
              </a:ext>
            </a:extLst>
          </p:cNvPr>
          <p:cNvSpPr txBox="1">
            <a:spLocks/>
          </p:cNvSpPr>
          <p:nvPr/>
        </p:nvSpPr>
        <p:spPr>
          <a:xfrm>
            <a:off x="300368" y="302069"/>
            <a:ext cx="11801539" cy="353302"/>
          </a:xfrm>
          <a:prstGeom prst="rect">
            <a:avLst/>
          </a:prstGeom>
        </p:spPr>
        <p:txBody>
          <a:bodyPr vert="horz" wrap="square" lIns="0" tIns="0" rIns="0" bIns="0" rtlCol="0" anchor="t" anchorCtr="0">
            <a:spAutoFit/>
          </a:bodyPr>
          <a:lstStyle>
            <a:lvl1pPr algn="l" defTabSz="914400" rtl="0" eaLnBrk="1" latinLnBrk="0" hangingPunct="1">
              <a:lnSpc>
                <a:spcPct val="80000"/>
              </a:lnSpc>
              <a:spcBef>
                <a:spcPct val="0"/>
              </a:spcBef>
              <a:buNone/>
              <a:defRPr sz="3200" b="0" kern="1200" spc="-60" baseline="0">
                <a:solidFill>
                  <a:schemeClr val="tx2"/>
                </a:solidFill>
                <a:latin typeface="+mj-lt"/>
                <a:ea typeface="+mj-ea"/>
                <a:cs typeface="+mj-cs"/>
              </a:defRPr>
            </a:lvl1pPr>
          </a:lstStyle>
          <a:p>
            <a:pPr lvl="0">
              <a:defRPr/>
            </a:pPr>
            <a:r>
              <a:rPr lang="nl-NL" altLang="nl-NL" sz="2800" b="1" dirty="0">
                <a:solidFill>
                  <a:srgbClr val="1191FB"/>
                </a:solidFill>
                <a:ea typeface="ＭＳ Ｐゴシック" charset="-128"/>
              </a:rPr>
              <a:t>AI4HEALTH</a:t>
            </a:r>
            <a:r>
              <a:rPr lang="nl-NL" altLang="nl-NL" sz="2800" dirty="0">
                <a:solidFill>
                  <a:srgbClr val="1191FB"/>
                </a:solidFill>
                <a:ea typeface="ＭＳ Ｐゴシック" charset="-128"/>
              </a:rPr>
              <a:t> Comprehensive: </a:t>
            </a:r>
            <a:r>
              <a:rPr lang="nl-NL" altLang="nl-NL" sz="2800" dirty="0">
                <a:solidFill>
                  <a:srgbClr val="1191FB"/>
                </a:solidFill>
                <a:ea typeface="ＭＳ Ｐゴシック" charset="-128"/>
                <a:sym typeface="Wingdings" panose="05000000000000000000" pitchFamily="2" charset="2"/>
              </a:rPr>
              <a:t> &gt;</a:t>
            </a:r>
            <a:r>
              <a:rPr lang="nl-NL" altLang="nl-NL" sz="2800" dirty="0">
                <a:solidFill>
                  <a:srgbClr val="1191FB"/>
                </a:solidFill>
                <a:ea typeface="ＭＳ Ｐゴシック" charset="-128"/>
              </a:rPr>
              <a:t>€87M co-</a:t>
            </a:r>
            <a:r>
              <a:rPr lang="nl-NL" altLang="nl-NL" sz="2800" dirty="0" err="1">
                <a:solidFill>
                  <a:srgbClr val="1191FB"/>
                </a:solidFill>
                <a:ea typeface="ＭＳ Ｐゴシック" charset="-128"/>
              </a:rPr>
              <a:t>funding</a:t>
            </a:r>
            <a:r>
              <a:rPr lang="nl-NL" altLang="nl-NL" sz="2800" dirty="0">
                <a:solidFill>
                  <a:srgbClr val="1191FB"/>
                </a:solidFill>
                <a:ea typeface="ＭＳ Ｐゴシック" charset="-128"/>
              </a:rPr>
              <a:t>; &gt;39M cash </a:t>
            </a:r>
          </a:p>
        </p:txBody>
      </p:sp>
      <p:pic>
        <p:nvPicPr>
          <p:cNvPr id="40" name="Graphic 39">
            <a:extLst>
              <a:ext uri="{FF2B5EF4-FFF2-40B4-BE49-F238E27FC236}">
                <a16:creationId xmlns:a16="http://schemas.microsoft.com/office/drawing/2014/main" id="{8A86A4A9-B8C2-00D3-99D4-DE48A2144F5F}"/>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3890332" y="2743046"/>
            <a:ext cx="881425" cy="881425"/>
          </a:xfrm>
          <a:prstGeom prst="rect">
            <a:avLst/>
          </a:prstGeom>
        </p:spPr>
      </p:pic>
    </p:spTree>
    <p:extLst>
      <p:ext uri="{BB962C8B-B14F-4D97-AF65-F5344CB8AC3E}">
        <p14:creationId xmlns:p14="http://schemas.microsoft.com/office/powerpoint/2010/main" val="3109024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51F1797-B623-7D43-FC11-D3F9EB924252}"/>
            </a:ext>
          </a:extLst>
        </p:cNvPr>
        <p:cNvGrpSpPr/>
        <p:nvPr/>
      </p:nvGrpSpPr>
      <p:grpSpPr>
        <a:xfrm>
          <a:off x="0" y="0"/>
          <a:ext cx="0" cy="0"/>
          <a:chOff x="0" y="0"/>
          <a:chExt cx="0" cy="0"/>
        </a:xfrm>
      </p:grpSpPr>
      <p:grpSp>
        <p:nvGrpSpPr>
          <p:cNvPr id="43" name="Groep 42">
            <a:extLst>
              <a:ext uri="{FF2B5EF4-FFF2-40B4-BE49-F238E27FC236}">
                <a16:creationId xmlns:a16="http://schemas.microsoft.com/office/drawing/2014/main" id="{B32D531A-737C-87B1-195F-DB17EE0DF9B2}"/>
              </a:ext>
            </a:extLst>
          </p:cNvPr>
          <p:cNvGrpSpPr/>
          <p:nvPr/>
        </p:nvGrpSpPr>
        <p:grpSpPr>
          <a:xfrm>
            <a:off x="431009" y="1150786"/>
            <a:ext cx="11329982" cy="4556429"/>
            <a:chOff x="288395" y="1519252"/>
            <a:chExt cx="11329982" cy="4556429"/>
          </a:xfrm>
        </p:grpSpPr>
        <p:sp>
          <p:nvSpPr>
            <p:cNvPr id="2" name="TextBox 25">
              <a:extLst>
                <a:ext uri="{FF2B5EF4-FFF2-40B4-BE49-F238E27FC236}">
                  <a16:creationId xmlns:a16="http://schemas.microsoft.com/office/drawing/2014/main" id="{BA51D797-B862-3F05-30C8-515FA98A2A97}"/>
                </a:ext>
              </a:extLst>
            </p:cNvPr>
            <p:cNvSpPr txBox="1"/>
            <p:nvPr/>
          </p:nvSpPr>
          <p:spPr>
            <a:xfrm>
              <a:off x="820178" y="4117309"/>
              <a:ext cx="10575949" cy="400110"/>
            </a:xfrm>
            <a:prstGeom prst="rect">
              <a:avLst/>
            </a:prstGeom>
            <a:solidFill>
              <a:srgbClr val="0070C0">
                <a:alpha val="50196"/>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rPr>
                <a:t>WP4 </a:t>
              </a:r>
              <a:r>
                <a:rPr kumimoji="0" lang="en-GB" sz="2000" i="0" u="none" strike="noStrike" kern="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rPr>
                <a:t>Deployment </a:t>
              </a:r>
              <a:r>
                <a:rPr lang="en-GB" sz="2000" kern="0" dirty="0">
                  <a:solidFill>
                    <a:srgbClr val="004285"/>
                  </a:solidFill>
                  <a:latin typeface="Calibri" panose="020F0502020204030204" pitchFamily="34" charset="0"/>
                  <a:cs typeface="Calibri" panose="020F0502020204030204" pitchFamily="34" charset="0"/>
                </a:rPr>
                <a:t>&amp;</a:t>
              </a:r>
              <a:r>
                <a:rPr kumimoji="0" lang="en-GB" sz="2000" i="0" u="none" strike="noStrike" kern="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rPr>
                <a:t> Upscaling  </a:t>
              </a:r>
            </a:p>
          </p:txBody>
        </p:sp>
        <p:sp>
          <p:nvSpPr>
            <p:cNvPr id="3" name="TextBox 24">
              <a:extLst>
                <a:ext uri="{FF2B5EF4-FFF2-40B4-BE49-F238E27FC236}">
                  <a16:creationId xmlns:a16="http://schemas.microsoft.com/office/drawing/2014/main" id="{6C3CBBFC-D3AD-3466-FA04-D8948DCB1A58}"/>
                </a:ext>
              </a:extLst>
            </p:cNvPr>
            <p:cNvSpPr txBox="1"/>
            <p:nvPr/>
          </p:nvSpPr>
          <p:spPr>
            <a:xfrm>
              <a:off x="820178" y="3525750"/>
              <a:ext cx="10575949" cy="400110"/>
            </a:xfrm>
            <a:prstGeom prst="rect">
              <a:avLst/>
            </a:prstGeom>
            <a:solidFill>
              <a:srgbClr val="A6CAEC"/>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rPr>
                <a:t>WP3 </a:t>
              </a:r>
              <a:r>
                <a:rPr kumimoji="0" lang="en-GB" sz="2000" i="0" u="none" strike="noStrike" kern="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rPr>
                <a:t>Validation, Impact, RWD Monitoring &amp; Updating</a:t>
              </a:r>
              <a:endParaRPr kumimoji="0" lang="en-GB" sz="1800" b="1" i="0" u="none" strike="noStrike" kern="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4047A42-334E-3920-5C8E-CEBF0977DD8E}"/>
                </a:ext>
              </a:extLst>
            </p:cNvPr>
            <p:cNvSpPr txBox="1"/>
            <p:nvPr/>
          </p:nvSpPr>
          <p:spPr>
            <a:xfrm>
              <a:off x="820178" y="2364578"/>
              <a:ext cx="10575949" cy="400110"/>
            </a:xfrm>
            <a:prstGeom prst="rect">
              <a:avLst/>
            </a:prstGeom>
            <a:solidFill>
              <a:srgbClr val="DCEAF7"/>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rPr>
                <a:t>WP1 </a:t>
              </a:r>
              <a:r>
                <a:rPr kumimoji="0" lang="en-GB" sz="2000" i="0" u="none" strike="noStrike" kern="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rPr>
                <a:t>Data </a:t>
              </a:r>
              <a:r>
                <a:rPr lang="en-GB" sz="2000" kern="0" dirty="0">
                  <a:solidFill>
                    <a:srgbClr val="004285"/>
                  </a:solidFill>
                  <a:latin typeface="Calibri" panose="020F0502020204030204" pitchFamily="34" charset="0"/>
                  <a:cs typeface="Calibri" panose="020F0502020204030204" pitchFamily="34" charset="0"/>
                </a:rPr>
                <a:t>&amp;</a:t>
              </a:r>
              <a:r>
                <a:rPr kumimoji="0" lang="en-GB" sz="2000" i="0" u="none" strike="noStrike" kern="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rPr>
                <a:t> Data Infrastructures</a:t>
              </a:r>
              <a:endParaRPr kumimoji="0" lang="en-GB" sz="2000" b="0" i="0" u="none" strike="noStrike" kern="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37799456-2811-186B-4B82-7683B29F9017}"/>
                </a:ext>
              </a:extLst>
            </p:cNvPr>
            <p:cNvSpPr txBox="1"/>
            <p:nvPr/>
          </p:nvSpPr>
          <p:spPr>
            <a:xfrm>
              <a:off x="820178" y="2945164"/>
              <a:ext cx="10575949" cy="400110"/>
            </a:xfrm>
            <a:prstGeom prst="rect">
              <a:avLst/>
            </a:prstGeom>
            <a:solidFill>
              <a:srgbClr val="BAD6F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rPr>
                <a:t>WP2 </a:t>
              </a:r>
              <a:r>
                <a:rPr kumimoji="0" lang="en-GB" sz="2000" i="0" u="none" strike="noStrike" kern="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rPr>
                <a:t>Development in Co-design</a:t>
              </a:r>
              <a:endParaRPr kumimoji="0" lang="en-GB" sz="2000" b="0" i="0" u="none" strike="noStrike" kern="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CBE8189-3FD8-30A6-1F66-4946FA544EDD}"/>
                </a:ext>
              </a:extLst>
            </p:cNvPr>
            <p:cNvSpPr txBox="1"/>
            <p:nvPr/>
          </p:nvSpPr>
          <p:spPr>
            <a:xfrm>
              <a:off x="820178" y="4686921"/>
              <a:ext cx="10575949" cy="400110"/>
            </a:xfrm>
            <a:prstGeom prst="rect">
              <a:avLst/>
            </a:prstGeom>
            <a:solidFill>
              <a:srgbClr val="0070C0">
                <a:alpha val="75294"/>
              </a:srgb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rPr>
                <a:t>WP5 </a:t>
              </a:r>
              <a:r>
                <a:rPr kumimoji="0" lang="en-GB" sz="2000" i="0" u="none" strike="noStrike" kern="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rPr>
                <a:t>Guidance, Regulation &amp; Reimbursement</a:t>
              </a:r>
            </a:p>
          </p:txBody>
        </p:sp>
        <p:grpSp>
          <p:nvGrpSpPr>
            <p:cNvPr id="7" name="Group 6">
              <a:extLst>
                <a:ext uri="{FF2B5EF4-FFF2-40B4-BE49-F238E27FC236}">
                  <a16:creationId xmlns:a16="http://schemas.microsoft.com/office/drawing/2014/main" id="{F9CE1D35-25E8-78DA-A5DC-C32791E9268E}"/>
                </a:ext>
              </a:extLst>
            </p:cNvPr>
            <p:cNvGrpSpPr/>
            <p:nvPr/>
          </p:nvGrpSpPr>
          <p:grpSpPr>
            <a:xfrm>
              <a:off x="7129507" y="1519252"/>
              <a:ext cx="4488870" cy="4556429"/>
              <a:chOff x="7353026" y="1150780"/>
              <a:chExt cx="4488870" cy="4556429"/>
            </a:xfrm>
          </p:grpSpPr>
          <p:sp>
            <p:nvSpPr>
              <p:cNvPr id="8" name="Rectangle: Rounded Corners 7">
                <a:extLst>
                  <a:ext uri="{FF2B5EF4-FFF2-40B4-BE49-F238E27FC236}">
                    <a16:creationId xmlns:a16="http://schemas.microsoft.com/office/drawing/2014/main" id="{3F32BA0A-10FC-0062-4706-76105A542210}"/>
                  </a:ext>
                </a:extLst>
              </p:cNvPr>
              <p:cNvSpPr/>
              <p:nvPr/>
            </p:nvSpPr>
            <p:spPr>
              <a:xfrm>
                <a:off x="10854760" y="1150780"/>
                <a:ext cx="987136" cy="4076307"/>
              </a:xfrm>
              <a:prstGeom prst="roundRect">
                <a:avLst>
                  <a:gd name="adj" fmla="val 50000"/>
                </a:avLst>
              </a:prstGeom>
              <a:solidFill>
                <a:srgbClr val="8EB8E0"/>
              </a:solidFill>
              <a:ln w="12700" cap="flat" cmpd="sng" algn="ctr">
                <a:solidFill>
                  <a:srgbClr val="EA713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9" name="Rectangle: Rounded Corners 8">
                <a:extLst>
                  <a:ext uri="{FF2B5EF4-FFF2-40B4-BE49-F238E27FC236}">
                    <a16:creationId xmlns:a16="http://schemas.microsoft.com/office/drawing/2014/main" id="{2A831EA8-4AAC-E086-6936-CFCCE5B9E128}"/>
                  </a:ext>
                </a:extLst>
              </p:cNvPr>
              <p:cNvSpPr>
                <a:spLocks/>
              </p:cNvSpPr>
              <p:nvPr/>
            </p:nvSpPr>
            <p:spPr>
              <a:xfrm>
                <a:off x="9670146" y="1150780"/>
                <a:ext cx="987136" cy="4076307"/>
              </a:xfrm>
              <a:prstGeom prst="roundRect">
                <a:avLst>
                  <a:gd name="adj" fmla="val 50000"/>
                </a:avLst>
              </a:prstGeom>
              <a:solidFill>
                <a:srgbClr val="A6CAEC"/>
              </a:solidFill>
              <a:ln w="12700" cap="flat" cmpd="sng" algn="ctr">
                <a:solidFill>
                  <a:srgbClr val="EA713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4285"/>
                  </a:solidFill>
                  <a:effectLst/>
                  <a:uLnTx/>
                  <a:uFillTx/>
                  <a:latin typeface="Aptos" panose="02110004020202020204"/>
                  <a:ea typeface="+mn-ea"/>
                  <a:cs typeface="+mn-cs"/>
                </a:endParaRPr>
              </a:p>
            </p:txBody>
          </p:sp>
          <p:sp>
            <p:nvSpPr>
              <p:cNvPr id="10" name="Rectangle: Rounded Corners 9">
                <a:extLst>
                  <a:ext uri="{FF2B5EF4-FFF2-40B4-BE49-F238E27FC236}">
                    <a16:creationId xmlns:a16="http://schemas.microsoft.com/office/drawing/2014/main" id="{5070CD1D-5817-8239-BD33-4FC0BEAAAFAF}"/>
                  </a:ext>
                </a:extLst>
              </p:cNvPr>
              <p:cNvSpPr/>
              <p:nvPr/>
            </p:nvSpPr>
            <p:spPr>
              <a:xfrm>
                <a:off x="7353026" y="1150792"/>
                <a:ext cx="987136" cy="4076307"/>
              </a:xfrm>
              <a:prstGeom prst="roundRect">
                <a:avLst>
                  <a:gd name="adj" fmla="val 50000"/>
                </a:avLst>
              </a:prstGeom>
              <a:solidFill>
                <a:srgbClr val="DCEAF7"/>
              </a:solidFill>
              <a:ln w="12700" cap="flat" cmpd="sng" algn="ctr">
                <a:solidFill>
                  <a:srgbClr val="EA713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4285"/>
                  </a:solidFill>
                  <a:effectLst/>
                  <a:uLnTx/>
                  <a:uFillTx/>
                  <a:latin typeface="Aptos" panose="02110004020202020204"/>
                  <a:ea typeface="+mn-ea"/>
                  <a:cs typeface="+mn-cs"/>
                </a:endParaRPr>
              </a:p>
            </p:txBody>
          </p:sp>
          <p:sp>
            <p:nvSpPr>
              <p:cNvPr id="11" name="Rectangle: Rounded Corners 10">
                <a:extLst>
                  <a:ext uri="{FF2B5EF4-FFF2-40B4-BE49-F238E27FC236}">
                    <a16:creationId xmlns:a16="http://schemas.microsoft.com/office/drawing/2014/main" id="{973C814F-DE91-40DC-D4D8-428D3E6D0E51}"/>
                  </a:ext>
                </a:extLst>
              </p:cNvPr>
              <p:cNvSpPr/>
              <p:nvPr/>
            </p:nvSpPr>
            <p:spPr>
              <a:xfrm>
                <a:off x="8511586" y="1150792"/>
                <a:ext cx="987136" cy="4076307"/>
              </a:xfrm>
              <a:prstGeom prst="roundRect">
                <a:avLst>
                  <a:gd name="adj" fmla="val 50000"/>
                </a:avLst>
              </a:prstGeom>
              <a:solidFill>
                <a:srgbClr val="BAD6F0"/>
              </a:solidFill>
              <a:ln w="12700" cap="flat" cmpd="sng" algn="ctr">
                <a:solidFill>
                  <a:srgbClr val="EA7131"/>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4285"/>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29CBDBB0-00D5-7785-AA2E-F3312B2CDD8E}"/>
                  </a:ext>
                </a:extLst>
              </p:cNvPr>
              <p:cNvSpPr txBox="1"/>
              <p:nvPr/>
            </p:nvSpPr>
            <p:spPr>
              <a:xfrm rot="5400000">
                <a:off x="6725310" y="3213557"/>
                <a:ext cx="4556416"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C04F15"/>
                    </a:solidFill>
                    <a:effectLst/>
                    <a:uLnTx/>
                    <a:uFillTx/>
                    <a:latin typeface="Calibri" panose="020F0502020204030204" pitchFamily="34" charset="0"/>
                    <a:cs typeface="Calibri" panose="020F0502020204030204" pitchFamily="34" charset="0"/>
                  </a:rPr>
                  <a:t>Cardiovascular Diseases</a:t>
                </a:r>
              </a:p>
            </p:txBody>
          </p:sp>
          <p:sp>
            <p:nvSpPr>
              <p:cNvPr id="13" name="TextBox 12">
                <a:extLst>
                  <a:ext uri="{FF2B5EF4-FFF2-40B4-BE49-F238E27FC236}">
                    <a16:creationId xmlns:a16="http://schemas.microsoft.com/office/drawing/2014/main" id="{643CBDA2-1B84-4F3C-0B57-84FA33E6C4E2}"/>
                  </a:ext>
                </a:extLst>
              </p:cNvPr>
              <p:cNvSpPr txBox="1"/>
              <p:nvPr/>
            </p:nvSpPr>
            <p:spPr>
              <a:xfrm rot="5400000">
                <a:off x="8795911" y="2871997"/>
                <a:ext cx="2724944"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C04F15"/>
                    </a:solidFill>
                    <a:effectLst/>
                    <a:uLnTx/>
                    <a:uFillTx/>
                    <a:latin typeface="Calibri" panose="020F0502020204030204" pitchFamily="34" charset="0"/>
                    <a:cs typeface="Calibri" panose="020F0502020204030204" pitchFamily="34" charset="0"/>
                  </a:rPr>
                  <a:t>Dementia &amp; Mental health</a:t>
                </a:r>
              </a:p>
            </p:txBody>
          </p:sp>
          <p:sp>
            <p:nvSpPr>
              <p:cNvPr id="14" name="TextBox 13">
                <a:extLst>
                  <a:ext uri="{FF2B5EF4-FFF2-40B4-BE49-F238E27FC236}">
                    <a16:creationId xmlns:a16="http://schemas.microsoft.com/office/drawing/2014/main" id="{BE882CF1-07AF-4A98-D0D5-0E8B8793CC20}"/>
                  </a:ext>
                </a:extLst>
              </p:cNvPr>
              <p:cNvSpPr txBox="1"/>
              <p:nvPr/>
            </p:nvSpPr>
            <p:spPr>
              <a:xfrm rot="5400000">
                <a:off x="9678125" y="3209072"/>
                <a:ext cx="333403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EA7131"/>
                    </a:solidFill>
                    <a:effectLst/>
                    <a:uLnTx/>
                    <a:uFillTx/>
                    <a:latin typeface="Calibri" panose="020F0502020204030204" pitchFamily="34" charset="0"/>
                    <a:cs typeface="Calibri" panose="020F0502020204030204" pitchFamily="34" charset="0"/>
                  </a:rPr>
                  <a:t> </a:t>
                </a:r>
                <a:r>
                  <a:rPr kumimoji="0" lang="en-GB" sz="2200" b="1" i="0" u="none" strike="noStrike" kern="0" cap="none" spc="0" normalizeH="0" baseline="0" noProof="0" dirty="0">
                    <a:ln>
                      <a:noFill/>
                    </a:ln>
                    <a:solidFill>
                      <a:srgbClr val="C04F15"/>
                    </a:solidFill>
                    <a:effectLst/>
                    <a:uLnTx/>
                    <a:uFillTx/>
                    <a:latin typeface="Calibri" panose="020F0502020204030204" pitchFamily="34" charset="0"/>
                    <a:cs typeface="Calibri" panose="020F0502020204030204" pitchFamily="34" charset="0"/>
                  </a:rPr>
                  <a:t>Living Technologies</a:t>
                </a:r>
              </a:p>
            </p:txBody>
          </p:sp>
          <p:pic>
            <p:nvPicPr>
              <p:cNvPr id="15" name="Graphic 14" descr="DNA with solid fill">
                <a:extLst>
                  <a:ext uri="{FF2B5EF4-FFF2-40B4-BE49-F238E27FC236}">
                    <a16:creationId xmlns:a16="http://schemas.microsoft.com/office/drawing/2014/main" id="{98FF30AD-892B-0ED3-FA39-92B2FCD9B43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594241" y="1348006"/>
                <a:ext cx="501690" cy="501690"/>
              </a:xfrm>
              <a:prstGeom prst="rect">
                <a:avLst/>
              </a:prstGeom>
            </p:spPr>
          </p:pic>
          <p:pic>
            <p:nvPicPr>
              <p:cNvPr id="16" name="Graphic 15" descr="Brain with solid fill">
                <a:extLst>
                  <a:ext uri="{FF2B5EF4-FFF2-40B4-BE49-F238E27FC236}">
                    <a16:creationId xmlns:a16="http://schemas.microsoft.com/office/drawing/2014/main" id="{F77AFA0E-27BB-5AD9-B4DE-126F64DB885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85373" y="1321582"/>
                <a:ext cx="546020" cy="546020"/>
              </a:xfrm>
              <a:prstGeom prst="rect">
                <a:avLst/>
              </a:prstGeom>
            </p:spPr>
          </p:pic>
          <p:pic>
            <p:nvPicPr>
              <p:cNvPr id="17" name="Graphic 16" descr="Heart organ with solid fill">
                <a:extLst>
                  <a:ext uri="{FF2B5EF4-FFF2-40B4-BE49-F238E27FC236}">
                    <a16:creationId xmlns:a16="http://schemas.microsoft.com/office/drawing/2014/main" id="{BFD06A93-1C5C-B9F0-8988-3C15E87D4B0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732144" y="1321582"/>
                <a:ext cx="546020" cy="546020"/>
              </a:xfrm>
              <a:prstGeom prst="rect">
                <a:avLst/>
              </a:prstGeom>
            </p:spPr>
          </p:pic>
          <p:pic>
            <p:nvPicPr>
              <p:cNvPr id="18" name="Graphic 17" descr="Microscope with solid fill">
                <a:extLst>
                  <a:ext uri="{FF2B5EF4-FFF2-40B4-BE49-F238E27FC236}">
                    <a16:creationId xmlns:a16="http://schemas.microsoft.com/office/drawing/2014/main" id="{23637209-FDE2-3288-C607-1B2479A1EAB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116544" y="1365992"/>
                <a:ext cx="457200" cy="457200"/>
              </a:xfrm>
              <a:prstGeom prst="rect">
                <a:avLst/>
              </a:prstGeom>
            </p:spPr>
          </p:pic>
          <p:sp>
            <p:nvSpPr>
              <p:cNvPr id="19" name="TextBox 18">
                <a:extLst>
                  <a:ext uri="{FF2B5EF4-FFF2-40B4-BE49-F238E27FC236}">
                    <a16:creationId xmlns:a16="http://schemas.microsoft.com/office/drawing/2014/main" id="{37F19745-BFFF-8F6B-BD1A-599390292350}"/>
                  </a:ext>
                </a:extLst>
              </p:cNvPr>
              <p:cNvSpPr txBox="1"/>
              <p:nvPr/>
            </p:nvSpPr>
            <p:spPr>
              <a:xfrm rot="5400000">
                <a:off x="6925968" y="3130824"/>
                <a:ext cx="1876232"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C04F15"/>
                    </a:solidFill>
                    <a:effectLst/>
                    <a:uLnTx/>
                    <a:uFillTx/>
                    <a:latin typeface="Calibri" panose="020F0502020204030204" pitchFamily="34" charset="0"/>
                    <a:cs typeface="Calibri" panose="020F0502020204030204" pitchFamily="34" charset="0"/>
                  </a:rPr>
                  <a:t>Cancer</a:t>
                </a:r>
              </a:p>
            </p:txBody>
          </p:sp>
        </p:grpSp>
        <p:sp>
          <p:nvSpPr>
            <p:cNvPr id="21" name="TextBox 20">
              <a:extLst>
                <a:ext uri="{FF2B5EF4-FFF2-40B4-BE49-F238E27FC236}">
                  <a16:creationId xmlns:a16="http://schemas.microsoft.com/office/drawing/2014/main" id="{C25EF897-0210-E6B1-CF5C-28C5848EC4E3}"/>
                </a:ext>
              </a:extLst>
            </p:cNvPr>
            <p:cNvSpPr txBox="1"/>
            <p:nvPr/>
          </p:nvSpPr>
          <p:spPr>
            <a:xfrm rot="16200000">
              <a:off x="-976694" y="3510361"/>
              <a:ext cx="2930288" cy="400110"/>
            </a:xfrm>
            <a:prstGeom prst="roundRect">
              <a:avLst>
                <a:gd name="adj" fmla="val 0"/>
              </a:avLst>
            </a:prstGeom>
            <a:solidFill>
              <a:srgbClr val="0070C0">
                <a:alpha val="89804"/>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rPr>
                <a:t> </a:t>
              </a:r>
              <a:r>
                <a:rPr kumimoji="0" lang="en-GB" sz="2000" b="1" i="0" u="none" strike="noStrike" kern="120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rPr>
                <a:t>WP6</a:t>
              </a:r>
              <a:r>
                <a:rPr kumimoji="0" lang="en-GB" sz="2000" b="0" i="0" u="none" strike="noStrike" kern="120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rPr>
                <a:t> AI Lifecycle Network</a:t>
              </a:r>
              <a:endParaRPr kumimoji="0" lang="en-NL" sz="2000" b="0" i="0" u="none" strike="noStrike" kern="1200" cap="none" spc="0" normalizeH="0" baseline="0" noProof="0" dirty="0">
                <a:ln>
                  <a:noFill/>
                </a:ln>
                <a:solidFill>
                  <a:srgbClr val="004285"/>
                </a:solidFill>
                <a:effectLst/>
                <a:uLnTx/>
                <a:uFillTx/>
                <a:latin typeface="Calibri" panose="020F0502020204030204" pitchFamily="34" charset="0"/>
                <a:cs typeface="Calibri" panose="020F0502020204030204" pitchFamily="34" charset="0"/>
              </a:endParaRPr>
            </a:p>
          </p:txBody>
        </p:sp>
      </p:grpSp>
      <p:sp>
        <p:nvSpPr>
          <p:cNvPr id="25" name="Titel 3">
            <a:extLst>
              <a:ext uri="{FF2B5EF4-FFF2-40B4-BE49-F238E27FC236}">
                <a16:creationId xmlns:a16="http://schemas.microsoft.com/office/drawing/2014/main" id="{80C95D3F-EDB8-62E5-4F32-DC34D50900F8}"/>
              </a:ext>
            </a:extLst>
          </p:cNvPr>
          <p:cNvSpPr txBox="1">
            <a:spLocks/>
          </p:cNvSpPr>
          <p:nvPr/>
        </p:nvSpPr>
        <p:spPr>
          <a:xfrm>
            <a:off x="342185" y="420004"/>
            <a:ext cx="11801539" cy="1042721"/>
          </a:xfrm>
          <a:prstGeom prst="rect">
            <a:avLst/>
          </a:prstGeom>
        </p:spPr>
        <p:txBody>
          <a:bodyPr vert="horz" wrap="square" lIns="0" tIns="0" rIns="0" bIns="0" rtlCol="0" anchor="t" anchorCtr="0">
            <a:spAutoFit/>
          </a:bodyPr>
          <a:lstStyle>
            <a:lvl1pPr algn="l" defTabSz="914400" rtl="0" eaLnBrk="1" latinLnBrk="0" hangingPunct="1">
              <a:lnSpc>
                <a:spcPct val="80000"/>
              </a:lnSpc>
              <a:spcBef>
                <a:spcPct val="0"/>
              </a:spcBef>
              <a:buNone/>
              <a:defRPr sz="3200" b="0" kern="1200" spc="-60" baseline="0">
                <a:solidFill>
                  <a:schemeClr val="tx2"/>
                </a:solidFill>
                <a:latin typeface="+mj-lt"/>
                <a:ea typeface="+mj-ea"/>
                <a:cs typeface="+mj-cs"/>
              </a:defRPr>
            </a:lvl1pPr>
          </a:lstStyle>
          <a:p>
            <a:pPr lvl="0">
              <a:defRPr/>
            </a:pPr>
            <a:r>
              <a:rPr lang="nl-NL" altLang="nl-NL" sz="2800" b="1" dirty="0">
                <a:solidFill>
                  <a:srgbClr val="1191FB"/>
                </a:solidFill>
                <a:latin typeface="Calibri" panose="020F0502020204030204" pitchFamily="34" charset="0"/>
                <a:ea typeface="ＭＳ Ｐゴシック" charset="-128"/>
                <a:cs typeface="Calibri" panose="020F0502020204030204" pitchFamily="34" charset="0"/>
              </a:rPr>
              <a:t>AI4HEALTH </a:t>
            </a:r>
            <a:r>
              <a:rPr lang="nl-NL" altLang="nl-NL" sz="2800" dirty="0">
                <a:solidFill>
                  <a:srgbClr val="1191FB"/>
                </a:solidFill>
                <a:latin typeface="Calibri" panose="020F0502020204030204" pitchFamily="34" charset="0"/>
                <a:ea typeface="ＭＳ Ｐゴシック" charset="-128"/>
                <a:cs typeface="Calibri" panose="020F0502020204030204" pitchFamily="34" charset="0"/>
              </a:rPr>
              <a:t>co-</a:t>
            </a:r>
            <a:r>
              <a:rPr lang="nl-NL" altLang="nl-NL" sz="2800" dirty="0" err="1">
                <a:solidFill>
                  <a:srgbClr val="1191FB"/>
                </a:solidFill>
                <a:latin typeface="Calibri" panose="020F0502020204030204" pitchFamily="34" charset="0"/>
                <a:ea typeface="ＭＳ Ｐゴシック" charset="-128"/>
                <a:cs typeface="Calibri" panose="020F0502020204030204" pitchFamily="34" charset="0"/>
              </a:rPr>
              <a:t>designed</a:t>
            </a:r>
            <a:r>
              <a:rPr lang="nl-NL" altLang="nl-NL" sz="2800" dirty="0">
                <a:solidFill>
                  <a:srgbClr val="1191FB"/>
                </a:solidFill>
                <a:latin typeface="Calibri" panose="020F0502020204030204" pitchFamily="34" charset="0"/>
                <a:ea typeface="ＭＳ Ｐゴシック" charset="-128"/>
                <a:cs typeface="Calibri" panose="020F0502020204030204" pitchFamily="34" charset="0"/>
              </a:rPr>
              <a:t>, </a:t>
            </a:r>
            <a:r>
              <a:rPr lang="nl-NL" altLang="nl-NL" sz="2800" dirty="0" err="1">
                <a:solidFill>
                  <a:srgbClr val="1191FB"/>
                </a:solidFill>
                <a:latin typeface="Calibri" panose="020F0502020204030204" pitchFamily="34" charset="0"/>
                <a:ea typeface="ＭＳ Ｐゴシック" charset="-128"/>
                <a:cs typeface="Calibri" panose="020F0502020204030204" pitchFamily="34" charset="0"/>
              </a:rPr>
              <a:t>focused</a:t>
            </a:r>
            <a:r>
              <a:rPr lang="nl-NL" altLang="nl-NL" sz="2800" dirty="0">
                <a:solidFill>
                  <a:srgbClr val="1191FB"/>
                </a:solidFill>
                <a:latin typeface="Calibri" panose="020F0502020204030204" pitchFamily="34" charset="0"/>
                <a:ea typeface="ＭＳ Ｐゴシック" charset="-128"/>
                <a:cs typeface="Calibri" panose="020F0502020204030204" pitchFamily="34" charset="0"/>
              </a:rPr>
              <a:t> &amp; </a:t>
            </a:r>
            <a:r>
              <a:rPr lang="nl-NL" altLang="nl-NL" sz="2800" dirty="0" err="1">
                <a:solidFill>
                  <a:srgbClr val="1191FB"/>
                </a:solidFill>
                <a:latin typeface="Calibri" panose="020F0502020204030204" pitchFamily="34" charset="0"/>
                <a:ea typeface="ＭＳ Ｐゴシック" charset="-128"/>
                <a:cs typeface="Calibri" panose="020F0502020204030204" pitchFamily="34" charset="0"/>
              </a:rPr>
              <a:t>prioritised</a:t>
            </a:r>
            <a:r>
              <a:rPr lang="nl-NL" altLang="nl-NL" sz="2800" dirty="0">
                <a:solidFill>
                  <a:srgbClr val="1191FB"/>
                </a:solidFill>
                <a:latin typeface="Calibri" panose="020F0502020204030204" pitchFamily="34" charset="0"/>
                <a:ea typeface="ＭＳ Ｐゴシック" charset="-128"/>
                <a:cs typeface="Calibri" panose="020F0502020204030204" pitchFamily="34" charset="0"/>
              </a:rPr>
              <a:t> AI-</a:t>
            </a:r>
            <a:r>
              <a:rPr lang="nl-NL" altLang="nl-NL" sz="2800" dirty="0" err="1">
                <a:solidFill>
                  <a:srgbClr val="1191FB"/>
                </a:solidFill>
                <a:latin typeface="Calibri" panose="020F0502020204030204" pitchFamily="34" charset="0"/>
                <a:ea typeface="ＭＳ Ｐゴシック" charset="-128"/>
                <a:cs typeface="Calibri" panose="020F0502020204030204" pitchFamily="34" charset="0"/>
              </a:rPr>
              <a:t>lifecycle</a:t>
            </a:r>
            <a:r>
              <a:rPr lang="nl-NL" altLang="nl-NL" sz="2800" dirty="0">
                <a:solidFill>
                  <a:srgbClr val="1191FB"/>
                </a:solidFill>
                <a:latin typeface="Calibri" panose="020F0502020204030204" pitchFamily="34" charset="0"/>
                <a:ea typeface="ＭＳ Ｐゴシック" charset="-128"/>
                <a:cs typeface="Calibri" panose="020F0502020204030204" pitchFamily="34" charset="0"/>
              </a:rPr>
              <a:t> approach</a:t>
            </a:r>
          </a:p>
          <a:p>
            <a:pPr lvl="0">
              <a:defRPr/>
            </a:pPr>
            <a:endParaRPr lang="nl-NL" altLang="nl-NL" sz="2800" dirty="0">
              <a:solidFill>
                <a:srgbClr val="1191FB"/>
              </a:solidFill>
              <a:latin typeface="Calibri" panose="020F0502020204030204" pitchFamily="34" charset="0"/>
              <a:ea typeface="ＭＳ Ｐゴシック" charset="-128"/>
              <a:cs typeface="Calibri" panose="020F0502020204030204" pitchFamily="34" charset="0"/>
            </a:endParaRPr>
          </a:p>
          <a:p>
            <a:pPr lvl="0">
              <a:defRPr/>
            </a:pPr>
            <a:r>
              <a:rPr lang="nl-NL" altLang="nl-NL" sz="2800" dirty="0">
                <a:solidFill>
                  <a:srgbClr val="1191FB"/>
                </a:solidFill>
                <a:latin typeface="Calibri" panose="020F0502020204030204" pitchFamily="34" charset="0"/>
                <a:ea typeface="ＭＳ Ｐゴシック" charset="-128"/>
                <a:cs typeface="Calibri" panose="020F0502020204030204" pitchFamily="34" charset="0"/>
              </a:rPr>
              <a:t>Every WP lead  </a:t>
            </a:r>
          </a:p>
        </p:txBody>
      </p:sp>
      <p:sp>
        <p:nvSpPr>
          <p:cNvPr id="20" name="Tijdelijke aanduiding voor dianummer 5">
            <a:extLst>
              <a:ext uri="{FF2B5EF4-FFF2-40B4-BE49-F238E27FC236}">
                <a16:creationId xmlns:a16="http://schemas.microsoft.com/office/drawing/2014/main" id="{AC530D11-BCF8-411C-19F7-00BC588772E8}"/>
              </a:ext>
            </a:extLst>
          </p:cNvPr>
          <p:cNvSpPr txBox="1">
            <a:spLocks/>
          </p:cNvSpPr>
          <p:nvPr/>
        </p:nvSpPr>
        <p:spPr>
          <a:xfrm>
            <a:off x="11229975" y="6191328"/>
            <a:ext cx="365125" cy="24938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A195573-6125-40C3-AA0C-3AC6CFB9F86B}" type="slidenum">
              <a:rPr lang="en-US" sz="1200" smtClean="0">
                <a:latin typeface="Calibri" panose="020F0502020204030204" pitchFamily="34" charset="0"/>
                <a:cs typeface="Calibri" panose="020F0502020204030204" pitchFamily="34" charset="0"/>
              </a:rPr>
              <a:pPr/>
              <a:t>8</a:t>
            </a:fld>
            <a:endParaRPr lang="en-US" sz="1200" dirty="0">
              <a:latin typeface="Calibri" panose="020F0502020204030204" pitchFamily="34" charset="0"/>
              <a:cs typeface="Calibri" panose="020F0502020204030204" pitchFamily="34" charset="0"/>
            </a:endParaRPr>
          </a:p>
        </p:txBody>
      </p:sp>
      <p:sp>
        <p:nvSpPr>
          <p:cNvPr id="22" name="Titel 3">
            <a:extLst>
              <a:ext uri="{FF2B5EF4-FFF2-40B4-BE49-F238E27FC236}">
                <a16:creationId xmlns:a16="http://schemas.microsoft.com/office/drawing/2014/main" id="{54247E4F-BF53-8A35-974E-1E510FC5ADEC}"/>
              </a:ext>
            </a:extLst>
          </p:cNvPr>
          <p:cNvSpPr txBox="1">
            <a:spLocks/>
          </p:cNvSpPr>
          <p:nvPr/>
        </p:nvSpPr>
        <p:spPr>
          <a:xfrm>
            <a:off x="962792" y="5604573"/>
            <a:ext cx="9827812" cy="670055"/>
          </a:xfrm>
          <a:prstGeom prst="rect">
            <a:avLst/>
          </a:prstGeom>
        </p:spPr>
        <p:txBody>
          <a:bodyPr vert="horz" wrap="square" lIns="0" tIns="0" rIns="0" bIns="0" rtlCol="0" anchor="t" anchorCtr="0">
            <a:spAutoFit/>
          </a:bodyPr>
          <a:lstStyle>
            <a:lvl1pPr algn="l" defTabSz="914400" rtl="0" eaLnBrk="1" latinLnBrk="0" hangingPunct="1">
              <a:lnSpc>
                <a:spcPct val="80000"/>
              </a:lnSpc>
              <a:spcBef>
                <a:spcPct val="0"/>
              </a:spcBef>
              <a:buNone/>
              <a:defRPr sz="3200" b="0" kern="1200" spc="-60" baseline="0">
                <a:solidFill>
                  <a:schemeClr val="tx2"/>
                </a:solidFill>
                <a:latin typeface="+mj-lt"/>
                <a:ea typeface="+mj-ea"/>
                <a:cs typeface="+mj-cs"/>
              </a:defRPr>
            </a:lvl1pPr>
          </a:lstStyle>
          <a:p>
            <a:pPr algn="ctr">
              <a:defRPr/>
            </a:pPr>
            <a:endParaRPr lang="nl-NL" sz="2000" b="1" i="1" dirty="0">
              <a:solidFill>
                <a:schemeClr val="tx1"/>
              </a:solidFill>
              <a:latin typeface="Calibri" panose="020F0502020204030204" pitchFamily="34" charset="0"/>
              <a:cs typeface="Calibri" panose="020F0502020204030204" pitchFamily="34" charset="0"/>
            </a:endParaRPr>
          </a:p>
          <a:p>
            <a:pPr algn="ctr">
              <a:defRPr/>
            </a:pPr>
            <a:endParaRPr lang="en-GB" sz="1700" i="1" dirty="0">
              <a:solidFill>
                <a:schemeClr val="tx1"/>
              </a:solidFill>
              <a:latin typeface="Calibri" panose="020F0502020204030204" pitchFamily="34" charset="0"/>
              <a:cs typeface="Calibri" panose="020F0502020204030204" pitchFamily="34" charset="0"/>
            </a:endParaRPr>
          </a:p>
          <a:p>
            <a:pPr algn="ctr">
              <a:defRPr/>
            </a:pPr>
            <a:endParaRPr lang="nl-NL" sz="17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67585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C78F91D-744B-4D9F-02B1-74B0D1B5A6CB}"/>
            </a:ext>
          </a:extLst>
        </p:cNvPr>
        <p:cNvGrpSpPr/>
        <p:nvPr/>
      </p:nvGrpSpPr>
      <p:grpSpPr>
        <a:xfrm>
          <a:off x="0" y="0"/>
          <a:ext cx="0" cy="0"/>
          <a:chOff x="0" y="0"/>
          <a:chExt cx="0" cy="0"/>
        </a:xfrm>
      </p:grpSpPr>
      <p:pic>
        <p:nvPicPr>
          <p:cNvPr id="3" name="Afbeelding 2" descr="Afbeelding met tekst, cirkel, schermopname, tekenfilm&#10;&#10;Door AI gegenereerde inhoud is mogelijk onjuist.">
            <a:extLst>
              <a:ext uri="{FF2B5EF4-FFF2-40B4-BE49-F238E27FC236}">
                <a16:creationId xmlns:a16="http://schemas.microsoft.com/office/drawing/2014/main" id="{1B6DF767-B1FE-AAA8-2DF4-02EFF77982C0}"/>
              </a:ext>
            </a:extLst>
          </p:cNvPr>
          <p:cNvPicPr>
            <a:picLocks noChangeAspect="1"/>
          </p:cNvPicPr>
          <p:nvPr/>
        </p:nvPicPr>
        <p:blipFill>
          <a:blip r:embed="rId3"/>
          <a:srcRect l="17998" t="6176" r="22088" b="7355"/>
          <a:stretch>
            <a:fillRect/>
          </a:stretch>
        </p:blipFill>
        <p:spPr>
          <a:xfrm>
            <a:off x="2124154" y="272143"/>
            <a:ext cx="8162846" cy="6570613"/>
          </a:xfrm>
          <a:prstGeom prst="rect">
            <a:avLst/>
          </a:prstGeom>
        </p:spPr>
      </p:pic>
      <p:sp>
        <p:nvSpPr>
          <p:cNvPr id="25" name="Titel 3">
            <a:extLst>
              <a:ext uri="{FF2B5EF4-FFF2-40B4-BE49-F238E27FC236}">
                <a16:creationId xmlns:a16="http://schemas.microsoft.com/office/drawing/2014/main" id="{17405A5C-C495-44DF-10E3-0E1E5DCA7B5C}"/>
              </a:ext>
            </a:extLst>
          </p:cNvPr>
          <p:cNvSpPr txBox="1">
            <a:spLocks/>
          </p:cNvSpPr>
          <p:nvPr/>
        </p:nvSpPr>
        <p:spPr>
          <a:xfrm>
            <a:off x="342185" y="420004"/>
            <a:ext cx="11801539" cy="353302"/>
          </a:xfrm>
          <a:prstGeom prst="rect">
            <a:avLst/>
          </a:prstGeom>
        </p:spPr>
        <p:txBody>
          <a:bodyPr vert="horz" wrap="square" lIns="0" tIns="0" rIns="0" bIns="0" rtlCol="0" anchor="t" anchorCtr="0">
            <a:spAutoFit/>
          </a:bodyPr>
          <a:lstStyle>
            <a:lvl1pPr algn="l" defTabSz="914400" rtl="0" eaLnBrk="1" latinLnBrk="0" hangingPunct="1">
              <a:lnSpc>
                <a:spcPct val="80000"/>
              </a:lnSpc>
              <a:spcBef>
                <a:spcPct val="0"/>
              </a:spcBef>
              <a:buNone/>
              <a:defRPr sz="3200" b="0" kern="1200" spc="-60" baseline="0">
                <a:solidFill>
                  <a:schemeClr val="tx2"/>
                </a:solidFill>
                <a:latin typeface="+mj-lt"/>
                <a:ea typeface="+mj-ea"/>
                <a:cs typeface="+mj-cs"/>
              </a:defRPr>
            </a:lvl1pPr>
          </a:lstStyle>
          <a:p>
            <a:pPr lvl="0">
              <a:defRPr/>
            </a:pPr>
            <a:r>
              <a:rPr lang="nl-NL" altLang="nl-NL" sz="2800" b="1" dirty="0">
                <a:solidFill>
                  <a:srgbClr val="1191FB"/>
                </a:solidFill>
                <a:latin typeface="Calibri" panose="020F0502020204030204" pitchFamily="34" charset="0"/>
                <a:ea typeface="ＭＳ Ｐゴシック" charset="-128"/>
                <a:cs typeface="Calibri" panose="020F0502020204030204" pitchFamily="34" charset="0"/>
              </a:rPr>
              <a:t>AI4HEALTH  </a:t>
            </a:r>
            <a:endParaRPr lang="nl-NL" altLang="nl-NL" sz="2800" dirty="0">
              <a:solidFill>
                <a:srgbClr val="1191FB"/>
              </a:solidFill>
              <a:latin typeface="Calibri" panose="020F0502020204030204" pitchFamily="34" charset="0"/>
              <a:ea typeface="ＭＳ Ｐゴシック" charset="-128"/>
              <a:cs typeface="Calibri" panose="020F0502020204030204" pitchFamily="34" charset="0"/>
            </a:endParaRPr>
          </a:p>
        </p:txBody>
      </p:sp>
      <p:sp>
        <p:nvSpPr>
          <p:cNvPr id="4" name="Tijdelijke aanduiding voor dianummer 5">
            <a:extLst>
              <a:ext uri="{FF2B5EF4-FFF2-40B4-BE49-F238E27FC236}">
                <a16:creationId xmlns:a16="http://schemas.microsoft.com/office/drawing/2014/main" id="{0A397124-60E9-8B97-B285-463290C77827}"/>
              </a:ext>
            </a:extLst>
          </p:cNvPr>
          <p:cNvSpPr txBox="1">
            <a:spLocks/>
          </p:cNvSpPr>
          <p:nvPr/>
        </p:nvSpPr>
        <p:spPr>
          <a:xfrm>
            <a:off x="11229975" y="6191328"/>
            <a:ext cx="365125" cy="24938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A195573-6125-40C3-AA0C-3AC6CFB9F86B}" type="slidenum">
              <a:rPr lang="en-US" sz="1200" smtClean="0">
                <a:latin typeface="Calibri" panose="020F0502020204030204" pitchFamily="34" charset="0"/>
                <a:cs typeface="Calibri" panose="020F0502020204030204" pitchFamily="34" charset="0"/>
              </a:rPr>
              <a:pPr/>
              <a:t>9</a:t>
            </a:fld>
            <a:endParaRPr lang="en-US" sz="1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54553189"/>
      </p:ext>
    </p:extLst>
  </p:cSld>
  <p:clrMapOvr>
    <a:masterClrMapping/>
  </p:clrMapOvr>
</p:sld>
</file>

<file path=ppt/theme/theme1.xml><?xml version="1.0" encoding="utf-8"?>
<a:theme xmlns:a="http://schemas.openxmlformats.org/drawingml/2006/main" name="UMC PowerPoint ENG">
  <a:themeElements>
    <a:clrScheme name="UMC + WKZ">
      <a:dk1>
        <a:srgbClr val="004285"/>
      </a:dk1>
      <a:lt1>
        <a:sysClr val="window" lastClr="FFFFFF"/>
      </a:lt1>
      <a:dk2>
        <a:srgbClr val="1191FA"/>
      </a:dk2>
      <a:lt2>
        <a:srgbClr val="FC6039"/>
      </a:lt2>
      <a:accent1>
        <a:srgbClr val="1191FA"/>
      </a:accent1>
      <a:accent2>
        <a:srgbClr val="FC6039"/>
      </a:accent2>
      <a:accent3>
        <a:srgbClr val="C2E4FF"/>
      </a:accent3>
      <a:accent4>
        <a:srgbClr val="F1D9D3"/>
      </a:accent4>
      <a:accent5>
        <a:srgbClr val="004285"/>
      </a:accent5>
      <a:accent6>
        <a:srgbClr val="D6E6D6"/>
      </a:accent6>
      <a:hlink>
        <a:srgbClr val="1A21D5"/>
      </a:hlink>
      <a:folHlink>
        <a:srgbClr val="1A21D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chtblauw 1">
      <a:srgbClr val="1191FA"/>
    </a:custClr>
    <a:custClr name="Oranje">
      <a:srgbClr val="FC6039"/>
    </a:custClr>
    <a:custClr name="Lichtblauw 2">
      <a:srgbClr val="C2E4FF"/>
    </a:custClr>
    <a:custClr name="Lichtoranje">
      <a:srgbClr val="F1D9D3"/>
    </a:custClr>
    <a:custClr name="Donkerblauw">
      <a:srgbClr val="004285"/>
    </a:custClr>
    <a:custClr name="Lichtgroen">
      <a:srgbClr val="D6E6D6"/>
    </a:custClr>
  </a:custClrLst>
  <a:extLst>
    <a:ext uri="{05A4C25C-085E-4340-85A3-A5531E510DB2}">
      <thm15:themeFamily xmlns:thm15="http://schemas.microsoft.com/office/thememl/2012/main" name="UMC_PowerPoint_ENG_Template.potx" id="{8BD2C18E-2DE2-44CC-8A08-3D413E8572D4}" vid="{10FCD471-8DA0-4AAB-B603-FFEA83A4AC47}"/>
    </a:ext>
  </a:extLst>
</a:theme>
</file>

<file path=ppt/theme/theme10.xml><?xml version="1.0" encoding="utf-8"?>
<a:theme xmlns:a="http://schemas.openxmlformats.org/drawingml/2006/main" name="3_UMC PowerPoint ENG">
  <a:themeElements>
    <a:clrScheme name="UMC + WKZ">
      <a:dk1>
        <a:srgbClr val="004285"/>
      </a:dk1>
      <a:lt1>
        <a:sysClr val="window" lastClr="FFFFFF"/>
      </a:lt1>
      <a:dk2>
        <a:srgbClr val="1191FA"/>
      </a:dk2>
      <a:lt2>
        <a:srgbClr val="FC6039"/>
      </a:lt2>
      <a:accent1>
        <a:srgbClr val="1191FA"/>
      </a:accent1>
      <a:accent2>
        <a:srgbClr val="FC6039"/>
      </a:accent2>
      <a:accent3>
        <a:srgbClr val="C2E4FF"/>
      </a:accent3>
      <a:accent4>
        <a:srgbClr val="F1D9D3"/>
      </a:accent4>
      <a:accent5>
        <a:srgbClr val="004285"/>
      </a:accent5>
      <a:accent6>
        <a:srgbClr val="D6E6D6"/>
      </a:accent6>
      <a:hlink>
        <a:srgbClr val="1A21D5"/>
      </a:hlink>
      <a:folHlink>
        <a:srgbClr val="1A21D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chtblauw 1">
      <a:srgbClr val="1191FA"/>
    </a:custClr>
    <a:custClr name="Oranje">
      <a:srgbClr val="FC6039"/>
    </a:custClr>
    <a:custClr name="Lichtblauw 2">
      <a:srgbClr val="C2E4FF"/>
    </a:custClr>
    <a:custClr name="Lichtoranje">
      <a:srgbClr val="F1D9D3"/>
    </a:custClr>
    <a:custClr name="Donkerblauw">
      <a:srgbClr val="004285"/>
    </a:custClr>
    <a:custClr name="Lichtgroen">
      <a:srgbClr val="D6E6D6"/>
    </a:custClr>
  </a:custClrLst>
  <a:extLst>
    <a:ext uri="{05A4C25C-085E-4340-85A3-A5531E510DB2}">
      <thm15:themeFamily xmlns:thm15="http://schemas.microsoft.com/office/thememl/2012/main" name="UMC_PowerPoint_ENG_Template.potx" id="{8BD2C18E-2DE2-44CC-8A08-3D413E8572D4}" vid="{10FCD471-8DA0-4AAB-B603-FFEA83A4AC47}"/>
    </a:ext>
  </a:extLst>
</a:theme>
</file>

<file path=ppt/theme/theme1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5_Standaardthema">
  <a:themeElements>
    <a:clrScheme name="Aangepast 2">
      <a:dk1>
        <a:srgbClr val="1C1C1C"/>
      </a:dk1>
      <a:lt1>
        <a:sysClr val="window" lastClr="FFFFFF"/>
      </a:lt1>
      <a:dk2>
        <a:srgbClr val="1961AB"/>
      </a:dk2>
      <a:lt2>
        <a:srgbClr val="EEECE1"/>
      </a:lt2>
      <a:accent1>
        <a:srgbClr val="2526A9"/>
      </a:accent1>
      <a:accent2>
        <a:srgbClr val="D0103A"/>
      </a:accent2>
      <a:accent3>
        <a:srgbClr val="79B829"/>
      </a:accent3>
      <a:accent4>
        <a:srgbClr val="0F84C9"/>
      </a:accent4>
      <a:accent5>
        <a:srgbClr val="FF6319"/>
      </a:accent5>
      <a:accent6>
        <a:srgbClr val="B7B1A9"/>
      </a:accent6>
      <a:hlink>
        <a:srgbClr val="2526A9"/>
      </a:hlink>
      <a:folHlink>
        <a:srgbClr val="B7B1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Aangepast ontwerp">
  <a:themeElements>
    <a:clrScheme name="Aangepast 2">
      <a:dk1>
        <a:srgbClr val="000031"/>
      </a:dk1>
      <a:lt1>
        <a:srgbClr val="FFFFFF"/>
      </a:lt1>
      <a:dk2>
        <a:srgbClr val="0000FF"/>
      </a:dk2>
      <a:lt2>
        <a:srgbClr val="E7E6E6"/>
      </a:lt2>
      <a:accent1>
        <a:srgbClr val="74EDFF"/>
      </a:accent1>
      <a:accent2>
        <a:srgbClr val="0000FF"/>
      </a:accent2>
      <a:accent3>
        <a:srgbClr val="000031"/>
      </a:accent3>
      <a:accent4>
        <a:srgbClr val="74EDFF"/>
      </a:accent4>
      <a:accent5>
        <a:srgbClr val="0000FF"/>
      </a:accent5>
      <a:accent6>
        <a:srgbClr val="000031"/>
      </a:accent6>
      <a:hlink>
        <a:srgbClr val="0000FF"/>
      </a:hlink>
      <a:folHlink>
        <a:srgbClr val="00003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21HNL_PowerPointBasicTemplate16-9" id="{8CA0585C-7A8C-0C46-B9DC-F6F423401202}" vid="{DF861526-C3B7-4D48-88E1-1C1B76F239CD}"/>
    </a:ext>
  </a:extLst>
</a:theme>
</file>

<file path=ppt/theme/theme5.xml><?xml version="1.0" encoding="utf-8"?>
<a:theme xmlns:a="http://schemas.openxmlformats.org/drawingml/2006/main" name="16_Standaardthema">
  <a:themeElements>
    <a:clrScheme name="Aangepast 2">
      <a:dk1>
        <a:srgbClr val="1C1C1C"/>
      </a:dk1>
      <a:lt1>
        <a:sysClr val="window" lastClr="FFFFFF"/>
      </a:lt1>
      <a:dk2>
        <a:srgbClr val="1961AB"/>
      </a:dk2>
      <a:lt2>
        <a:srgbClr val="EEECE1"/>
      </a:lt2>
      <a:accent1>
        <a:srgbClr val="2526A9"/>
      </a:accent1>
      <a:accent2>
        <a:srgbClr val="D0103A"/>
      </a:accent2>
      <a:accent3>
        <a:srgbClr val="79B829"/>
      </a:accent3>
      <a:accent4>
        <a:srgbClr val="0F84C9"/>
      </a:accent4>
      <a:accent5>
        <a:srgbClr val="FF6319"/>
      </a:accent5>
      <a:accent6>
        <a:srgbClr val="B7B1A9"/>
      </a:accent6>
      <a:hlink>
        <a:srgbClr val="2526A9"/>
      </a:hlink>
      <a:folHlink>
        <a:srgbClr val="B7B1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1_Kantoorthema">
  <a:themeElements>
    <a:clrScheme name="Aangepast 2">
      <a:dk1>
        <a:srgbClr val="2C303B"/>
      </a:dk1>
      <a:lt1>
        <a:sysClr val="window" lastClr="FFFFFF"/>
      </a:lt1>
      <a:dk2>
        <a:srgbClr val="51576B"/>
      </a:dk2>
      <a:lt2>
        <a:srgbClr val="F6F6F8"/>
      </a:lt2>
      <a:accent1>
        <a:srgbClr val="2B3A63"/>
      </a:accent1>
      <a:accent2>
        <a:srgbClr val="F7E50B"/>
      </a:accent2>
      <a:accent3>
        <a:srgbClr val="289E9F"/>
      </a:accent3>
      <a:accent4>
        <a:srgbClr val="8B709D"/>
      </a:accent4>
      <a:accent5>
        <a:srgbClr val="D4A76A"/>
      </a:accent5>
      <a:accent6>
        <a:srgbClr val="B86A75"/>
      </a:accent6>
      <a:hlink>
        <a:srgbClr val="289E9F"/>
      </a:hlink>
      <a:folHlink>
        <a:srgbClr val="F7E50B"/>
      </a:folHlink>
    </a:clrScheme>
    <a:fontScheme name="Aangepast 1">
      <a:majorFont>
        <a:latin typeface="Manrope bold"/>
        <a:ea typeface=""/>
        <a:cs typeface=""/>
      </a:majorFont>
      <a:minorFont>
        <a:latin typeface="Manrope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PT template - general (converted).pptx" id="{2D04D9BD-0BC6-4419-BD6D-CEE1247CEE26}" vid="{DC714CE8-94A2-42F1-8163-1D8FE43C42BF}"/>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1_UMC PowerPoint ENG">
  <a:themeElements>
    <a:clrScheme name="UMC + WKZ">
      <a:dk1>
        <a:srgbClr val="004285"/>
      </a:dk1>
      <a:lt1>
        <a:sysClr val="window" lastClr="FFFFFF"/>
      </a:lt1>
      <a:dk2>
        <a:srgbClr val="1191FA"/>
      </a:dk2>
      <a:lt2>
        <a:srgbClr val="FC6039"/>
      </a:lt2>
      <a:accent1>
        <a:srgbClr val="1191FA"/>
      </a:accent1>
      <a:accent2>
        <a:srgbClr val="FC6039"/>
      </a:accent2>
      <a:accent3>
        <a:srgbClr val="C2E4FF"/>
      </a:accent3>
      <a:accent4>
        <a:srgbClr val="F1D9D3"/>
      </a:accent4>
      <a:accent5>
        <a:srgbClr val="004285"/>
      </a:accent5>
      <a:accent6>
        <a:srgbClr val="D6E6D6"/>
      </a:accent6>
      <a:hlink>
        <a:srgbClr val="1A21D5"/>
      </a:hlink>
      <a:folHlink>
        <a:srgbClr val="1A21D5"/>
      </a:folHlink>
    </a:clrScheme>
    <a:fontScheme name="UMC 2025">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chtblauw 1">
      <a:srgbClr val="1191FA"/>
    </a:custClr>
    <a:custClr name="Oranje">
      <a:srgbClr val="FC6039"/>
    </a:custClr>
    <a:custClr name="Lichtblauw 2">
      <a:srgbClr val="C2E4FF"/>
    </a:custClr>
    <a:custClr name="Lichtoranje">
      <a:srgbClr val="F1D9D3"/>
    </a:custClr>
    <a:custClr name="Donkerblauw">
      <a:srgbClr val="004285"/>
    </a:custClr>
    <a:custClr name="Lichtgroen">
      <a:srgbClr val="D6E6D6"/>
    </a:custClr>
  </a:custClrLst>
  <a:extLst>
    <a:ext uri="{05A4C25C-085E-4340-85A3-A5531E510DB2}">
      <thm15:themeFamily xmlns:thm15="http://schemas.microsoft.com/office/thememl/2012/main" name="UMC Utrecht_ENG_Template.potx" id="{2158F9B9-4840-4F37-BA79-8E61378872CA}" vid="{0F02D696-4F73-4199-9477-A786FC91075C}"/>
    </a:ext>
  </a:extLst>
</a:theme>
</file>

<file path=ppt/theme/theme9.xml><?xml version="1.0" encoding="utf-8"?>
<a:theme xmlns:a="http://schemas.openxmlformats.org/drawingml/2006/main" name="2_UMC PowerPoint ENG">
  <a:themeElements>
    <a:clrScheme name="UMC + WKZ">
      <a:dk1>
        <a:srgbClr val="004285"/>
      </a:dk1>
      <a:lt1>
        <a:sysClr val="window" lastClr="FFFFFF"/>
      </a:lt1>
      <a:dk2>
        <a:srgbClr val="1191FA"/>
      </a:dk2>
      <a:lt2>
        <a:srgbClr val="FC6039"/>
      </a:lt2>
      <a:accent1>
        <a:srgbClr val="1191FA"/>
      </a:accent1>
      <a:accent2>
        <a:srgbClr val="FC6039"/>
      </a:accent2>
      <a:accent3>
        <a:srgbClr val="C2E4FF"/>
      </a:accent3>
      <a:accent4>
        <a:srgbClr val="F1D9D3"/>
      </a:accent4>
      <a:accent5>
        <a:srgbClr val="004285"/>
      </a:accent5>
      <a:accent6>
        <a:srgbClr val="D6E6D6"/>
      </a:accent6>
      <a:hlink>
        <a:srgbClr val="1A21D5"/>
      </a:hlink>
      <a:folHlink>
        <a:srgbClr val="1A21D5"/>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chtblauw 1">
      <a:srgbClr val="1191FA"/>
    </a:custClr>
    <a:custClr name="Oranje">
      <a:srgbClr val="FC6039"/>
    </a:custClr>
    <a:custClr name="Lichtblauw 2">
      <a:srgbClr val="C2E4FF"/>
    </a:custClr>
    <a:custClr name="Lichtoranje">
      <a:srgbClr val="F1D9D3"/>
    </a:custClr>
    <a:custClr name="Donkerblauw">
      <a:srgbClr val="004285"/>
    </a:custClr>
    <a:custClr name="Lichtgroen">
      <a:srgbClr val="D6E6D6"/>
    </a:custClr>
  </a:custClrLst>
  <a:extLst>
    <a:ext uri="{05A4C25C-085E-4340-85A3-A5531E510DB2}">
      <thm15:themeFamily xmlns:thm15="http://schemas.microsoft.com/office/thememl/2012/main" name="UMC_PowerPoint_ENG_Template.potx" id="{8BD2C18E-2DE2-44CC-8A08-3D413E8572D4}" vid="{10FCD471-8DA0-4AAB-B603-FFEA83A4AC47}"/>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7D49C1D-13BC-42A4-A049-DF59F14CFD82}">
  <we:reference id="wa200000729" version="3.9.283.0" store="en-US" storeType="OMEX"/>
  <we:alternateReferences>
    <we:reference id="wa200000729" version="3.9.283.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7a03291f-ad7c-49e4-95e3-0383103867d6">
      <UserInfo>
        <DisplayName>Gueye, M. (Marieme)</DisplayName>
        <AccountId>19140</AccountId>
        <AccountType/>
      </UserInfo>
      <UserInfo>
        <DisplayName>Malda, J.</DisplayName>
        <AccountId>14518</AccountId>
        <AccountType/>
      </UserInfo>
    </SharedWithUsers>
    <TaxCatchAll xmlns="7a03291f-ad7c-49e4-95e3-0383103867d6" xsi:nil="true"/>
    <lcf76f155ced4ddcb4097134ff3c332f xmlns="0f34130f-f2cf-4f9f-8343-52d13f61b70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27EEFF3E1B32A41BB33C06D9ED7BD11" ma:contentTypeVersion="14" ma:contentTypeDescription="Create a new document." ma:contentTypeScope="" ma:versionID="4eeb833990c1312555bcc4d11b77bf25">
  <xsd:schema xmlns:xsd="http://www.w3.org/2001/XMLSchema" xmlns:xs="http://www.w3.org/2001/XMLSchema" xmlns:p="http://schemas.microsoft.com/office/2006/metadata/properties" xmlns:ns2="0f34130f-f2cf-4f9f-8343-52d13f61b70c" xmlns:ns3="7a03291f-ad7c-49e4-95e3-0383103867d6" targetNamespace="http://schemas.microsoft.com/office/2006/metadata/properties" ma:root="true" ma:fieldsID="49881a92eaadd1fadf6345a9a73dbfa2" ns2:_="" ns3:_="">
    <xsd:import namespace="0f34130f-f2cf-4f9f-8343-52d13f61b70c"/>
    <xsd:import namespace="7a03291f-ad7c-49e4-95e3-0383103867d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34130f-f2cf-4f9f-8343-52d13f61b7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96e3adb-1be4-4cd5-a252-20b6c0e6b225"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a03291f-ad7c-49e4-95e3-0383103867d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4f30039-3940-4e3e-ae5d-a3aa07659df3}" ma:internalName="TaxCatchAll" ma:showField="CatchAllData" ma:web="7a03291f-ad7c-49e4-95e3-0383103867d6">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E74BBC-B14D-4022-AB93-B34E1ACD8AB4}">
  <ds:schemaRefs>
    <ds:schemaRef ds:uri="http://schemas.microsoft.com/sharepoint/v3/contenttype/forms"/>
  </ds:schemaRefs>
</ds:datastoreItem>
</file>

<file path=customXml/itemProps2.xml><?xml version="1.0" encoding="utf-8"?>
<ds:datastoreItem xmlns:ds="http://schemas.openxmlformats.org/officeDocument/2006/customXml" ds:itemID="{E0ADFEDA-E62C-486F-A87F-597CD384A6FA}">
  <ds:schemaRefs>
    <ds:schemaRef ds:uri="http://purl.org/dc/elements/1.1/"/>
    <ds:schemaRef ds:uri="http://purl.org/dc/terms/"/>
    <ds:schemaRef ds:uri="http://schemas.microsoft.com/office/infopath/2007/PartnerControls"/>
    <ds:schemaRef ds:uri="7a03291f-ad7c-49e4-95e3-0383103867d6"/>
    <ds:schemaRef ds:uri="0f34130f-f2cf-4f9f-8343-52d13f61b70c"/>
    <ds:schemaRef ds:uri="http://purl.org/dc/dcmitype/"/>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416077F-25D4-49B9-8CAA-431711037C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34130f-f2cf-4f9f-8343-52d13f61b70c"/>
    <ds:schemaRef ds:uri="7a03291f-ad7c-49e4-95e3-0383103867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UMC PowerPoint ENG</Template>
  <TotalTime>3240</TotalTime>
  <Words>1163</Words>
  <Application>Microsoft Macintosh PowerPoint</Application>
  <PresentationFormat>Breedbeeld</PresentationFormat>
  <Paragraphs>151</Paragraphs>
  <Slides>12</Slides>
  <Notes>10</Notes>
  <HiddenSlides>0</HiddenSlides>
  <MMClips>0</MMClips>
  <ScaleCrop>false</ScaleCrop>
  <HeadingPairs>
    <vt:vector size="6" baseType="variant">
      <vt:variant>
        <vt:lpstr>Gebruikte lettertypen</vt:lpstr>
      </vt:variant>
      <vt:variant>
        <vt:i4>14</vt:i4>
      </vt:variant>
      <vt:variant>
        <vt:lpstr>Thema</vt:lpstr>
      </vt:variant>
      <vt:variant>
        <vt:i4>10</vt:i4>
      </vt:variant>
      <vt:variant>
        <vt:lpstr>Diatitels</vt:lpstr>
      </vt:variant>
      <vt:variant>
        <vt:i4>12</vt:i4>
      </vt:variant>
    </vt:vector>
  </HeadingPairs>
  <TitlesOfParts>
    <vt:vector size="36" baseType="lpstr">
      <vt:lpstr>ＭＳ Ｐゴシック</vt:lpstr>
      <vt:lpstr>Aptos</vt:lpstr>
      <vt:lpstr>Aptos Display</vt:lpstr>
      <vt:lpstr>Arial</vt:lpstr>
      <vt:lpstr>Calibri</vt:lpstr>
      <vt:lpstr>Calibri Light</vt:lpstr>
      <vt:lpstr>Manrope</vt:lpstr>
      <vt:lpstr>Manrope bold</vt:lpstr>
      <vt:lpstr>Manrope Light</vt:lpstr>
      <vt:lpstr>Myriad Pro</vt:lpstr>
      <vt:lpstr>Open Sans</vt:lpstr>
      <vt:lpstr>Segoe UI</vt:lpstr>
      <vt:lpstr>Tahoma</vt:lpstr>
      <vt:lpstr>Wingdings</vt:lpstr>
      <vt:lpstr>UMC PowerPoint ENG</vt:lpstr>
      <vt:lpstr>15_Standaardthema</vt:lpstr>
      <vt:lpstr>3_Blank Presentation</vt:lpstr>
      <vt:lpstr>Aangepast ontwerp</vt:lpstr>
      <vt:lpstr>16_Standaardthema</vt:lpstr>
      <vt:lpstr>1_Kantoorthema</vt:lpstr>
      <vt:lpstr>office theme</vt:lpstr>
      <vt:lpstr>1_UMC PowerPoint ENG</vt:lpstr>
      <vt:lpstr>2_UMC PowerPoint ENG</vt:lpstr>
      <vt:lpstr>3_UMC PowerPoint ENG</vt:lpstr>
      <vt:lpstr>PowerPoint-presentatie</vt:lpstr>
      <vt:lpstr>PowerPoint-presentatie</vt:lpstr>
      <vt:lpstr>PowerPoint-presentatie</vt:lpstr>
      <vt:lpstr>AI is everywhere already – except health domain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Leidraad kwaliteit AI in de zorg</dc:title>
  <dc:creator>Leeuwenberg-15, A.M. (Tuur)</dc:creator>
  <cp:lastModifiedBy>BCL Jonge, J. de (Joost)</cp:lastModifiedBy>
  <cp:revision>136</cp:revision>
  <dcterms:created xsi:type="dcterms:W3CDTF">2022-10-13T08:28:35Z</dcterms:created>
  <dcterms:modified xsi:type="dcterms:W3CDTF">2026-07-30T08:16:23Z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0x010100D27EEFF3E1B32A41BB33C06D9ED7BD11</vt:lpwstr>
  </property>
</Properties>
</file>